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68BD"/>
    <a:srgbClr val="003A7A"/>
    <a:srgbClr val="CDE5FF"/>
    <a:srgbClr val="1A59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20" y="252"/>
      </p:cViewPr>
      <p:guideLst>
        <p:guide orient="horz" pos="2160"/>
        <p:guide pos="5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E5F048-9B0E-4466-9CEC-6C0FB575D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7120088-6B36-42A6-979C-29D10F2BF0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3F050F-2021-4C8F-AAA4-64BB4B29B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88942-0C5C-4675-ADBD-F725184D67B7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F196EC-1EB7-41F1-BD40-AFB796776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E38B75-40E7-454B-ADD3-1B81F9BD6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A9DA2-A10F-4AFE-A867-EB157CCAA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889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47FA4A-AC31-496E-A608-B252274A9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05AF2C8-DFCC-467F-B7C8-E47C8B52AF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EFFCCD-4BE5-4F84-BEDC-B605F443A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88942-0C5C-4675-ADBD-F725184D67B7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EFA345-FD86-4B40-92C3-610E3E893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209258-7434-4507-96F4-EF767C658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A9DA2-A10F-4AFE-A867-EB157CCAA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8212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6749CC2-4A7F-4C43-A248-FE0B1C2EB1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615856A-77D4-4F3C-A95D-14F08ADAA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9CDC2E-B470-4788-9E33-18EE8A346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88942-0C5C-4675-ADBD-F725184D67B7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39948D-BAD8-49AF-A6E8-58D777BB0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CAAC3A-D546-4F21-98E3-1FF24194D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A9DA2-A10F-4AFE-A867-EB157CCAA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115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EDD679-F073-4CC1-BADB-6C69BF0CE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63F669-0E72-4611-8260-AD70830D3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78B493-DD67-4936-B2F5-BB78CE6C2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88942-0C5C-4675-ADBD-F725184D67B7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59D951-03DA-4F05-9028-129B2F682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1AE9B9-74C1-4DD0-BFB4-52F08E1AD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A9DA2-A10F-4AFE-A867-EB157CCAA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009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C0E0D-DD28-446B-A2C7-AE2849D8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240962-CF61-4C5F-963D-A4009FA18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08BCE6-03F3-4A6D-B951-62302A4A3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88942-0C5C-4675-ADBD-F725184D67B7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DEAB73-1EE4-4969-A11D-4483B3057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00BB45-5973-4960-820C-00DA5D26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A9DA2-A10F-4AFE-A867-EB157CCAA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9365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9C31E3-FA2F-4387-8566-9CF2F4967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A54A96-B01D-4CBA-8DC1-2D90FC1681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12659C2-ACF9-4719-B4CC-97313D02C8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CAE4FC-A61A-400A-913E-19ACE09AF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88942-0C5C-4675-ADBD-F725184D67B7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2DCE6DF-AF05-420F-B2D0-01E2B53D0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8BC7C6C-100C-4239-BFE0-38C6E606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A9DA2-A10F-4AFE-A867-EB157CCAA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566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9EFF0-BD90-46BC-8A92-EB7A6A4D7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36C7E4-C170-491F-B018-87CABD209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4E40E29-3590-4E00-A20F-29BB3186BD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EE2FFC7-FDF9-4377-B983-68A63B4644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C9411AF-9ECB-452D-9CA9-6847E9FE5C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8684622-437A-49E2-9B66-94E6361BB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88942-0C5C-4675-ADBD-F725184D67B7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280B3A5-3603-481A-9B42-24C142E49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623E186-E5AC-4390-98CD-B28A2CEDC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A9DA2-A10F-4AFE-A867-EB157CCAA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7720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2EF35C-DB04-4567-BFFD-96F6B27B5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7B9BC7E-CD7F-4E9E-BB23-8AFC228B4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88942-0C5C-4675-ADBD-F725184D67B7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5189191-3B2A-46E6-BBDC-347BAE5EF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C8CE896-FDBF-460B-9E9E-253BC696D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A9DA2-A10F-4AFE-A867-EB157CCAA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043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743F10D-2B59-4E57-B424-0CE5B8E89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88942-0C5C-4675-ADBD-F725184D67B7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E8923CC-654F-443D-8714-73CA7D33D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2FA42C-8D7A-412F-B9EA-BAAAD3CDE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A9DA2-A10F-4AFE-A867-EB157CCAA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742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DEE501-EF2C-4C58-94FE-8D755154A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8EC843-0575-472A-B25C-8406EBBD0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E0CECAF-DDC2-4280-BC39-210A98E00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09C1C5B-FBFF-452B-86E3-CD08356C8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88942-0C5C-4675-ADBD-F725184D67B7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7D924-22B4-43CC-87EA-1D0E6D397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0B1172C-0E07-47F5-BF9D-4768EEC40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A9DA2-A10F-4AFE-A867-EB157CCAA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78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8075B-1318-4330-935B-2E573B6B6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F98B529-007C-424A-B3AA-9F583A862F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10EE6A-EB37-4F8C-894B-6C1A0FD2F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8A3704-9F41-4804-93F6-073D31853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88942-0C5C-4675-ADBD-F725184D67B7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D54AB52-3D1C-485B-865C-0FEC6DE3F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0ECFBD-D69F-4DB9-B8D3-3D5710181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A9DA2-A10F-4AFE-A867-EB157CCAA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872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5E0491C-D669-4EB3-9154-11A47868D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48B5D5-C96B-43AE-923F-9759B744FD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8ACE7C-781E-4524-8A91-EF7721FA32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88942-0C5C-4675-ADBD-F725184D67B7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0E63EE-A2D7-4910-A811-9FF9F3CF88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52FEA2-ADF3-4B9E-BB91-7BA774E195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2A9DA2-A10F-4AFE-A867-EB157CCAA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314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1A217B5-7339-4135-882B-301AFBFB2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07D5810-4642-4DF1-A28E-CB568C6686CD}"/>
              </a:ext>
            </a:extLst>
          </p:cNvPr>
          <p:cNvSpPr txBox="1"/>
          <p:nvPr/>
        </p:nvSpPr>
        <p:spPr>
          <a:xfrm>
            <a:off x="2829723" y="2742084"/>
            <a:ext cx="65582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ea typeface="思源黑体 CN Bold" panose="020B0800000000000000" pitchFamily="34" charset="-122"/>
              </a:rPr>
              <a:t>2019</a:t>
            </a:r>
            <a:r>
              <a:rPr lang="zh-CN" altLang="en-US" sz="4800" b="1" dirty="0">
                <a:solidFill>
                  <a:schemeClr val="bg1"/>
                </a:solidFill>
                <a:ea typeface="思源黑体 CN Bold" panose="020B0800000000000000" pitchFamily="34" charset="-122"/>
              </a:rPr>
              <a:t>年度</a:t>
            </a:r>
            <a:r>
              <a:rPr lang="zh-CN" altLang="en-US" sz="4800" dirty="0">
                <a:solidFill>
                  <a:schemeClr val="bg1"/>
                </a:solidFill>
                <a:ea typeface="思源黑体 CN Bold" panose="020B0800000000000000" pitchFamily="34" charset="-122"/>
              </a:rPr>
              <a:t>营销推广方案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3690330-9B18-4BF5-BA1D-A504A233E972}"/>
              </a:ext>
            </a:extLst>
          </p:cNvPr>
          <p:cNvSpPr/>
          <p:nvPr/>
        </p:nvSpPr>
        <p:spPr>
          <a:xfrm>
            <a:off x="4793432" y="4144540"/>
            <a:ext cx="26051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微信公众号 旁门左道</a:t>
            </a:r>
            <a:r>
              <a:rPr lang="en-US" altLang="zh-CN" sz="1400" dirty="0">
                <a:solidFill>
                  <a:schemeClr val="bg1"/>
                </a:solidFill>
              </a:rPr>
              <a:t>PPT </a:t>
            </a:r>
            <a:r>
              <a:rPr lang="zh-CN" altLang="en-US" sz="1400" dirty="0">
                <a:solidFill>
                  <a:schemeClr val="bg1"/>
                </a:solidFill>
              </a:rPr>
              <a:t>出品</a:t>
            </a: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B1A129DE-82B8-497E-A5AB-46A6343F9A8B}"/>
              </a:ext>
            </a:extLst>
          </p:cNvPr>
          <p:cNvSpPr/>
          <p:nvPr/>
        </p:nvSpPr>
        <p:spPr>
          <a:xfrm rot="5400000">
            <a:off x="4979106" y="-487866"/>
            <a:ext cx="2233788" cy="7472347"/>
          </a:xfrm>
          <a:custGeom>
            <a:avLst/>
            <a:gdLst>
              <a:gd name="connsiteX0" fmla="*/ 0 w 2606040"/>
              <a:gd name="connsiteY0" fmla="*/ 0 h 3398520"/>
              <a:gd name="connsiteX1" fmla="*/ 2606040 w 2606040"/>
              <a:gd name="connsiteY1" fmla="*/ 0 h 3398520"/>
              <a:gd name="connsiteX2" fmla="*/ 2606040 w 2606040"/>
              <a:gd name="connsiteY2" fmla="*/ 505168 h 3398520"/>
              <a:gd name="connsiteX3" fmla="*/ 537179 w 2606040"/>
              <a:gd name="connsiteY3" fmla="*/ 505168 h 3398520"/>
              <a:gd name="connsiteX4" fmla="*/ 537179 w 2606040"/>
              <a:gd name="connsiteY4" fmla="*/ 2893353 h 3398520"/>
              <a:gd name="connsiteX5" fmla="*/ 2606040 w 2606040"/>
              <a:gd name="connsiteY5" fmla="*/ 2893353 h 3398520"/>
              <a:gd name="connsiteX6" fmla="*/ 2606040 w 2606040"/>
              <a:gd name="connsiteY6" fmla="*/ 3398520 h 3398520"/>
              <a:gd name="connsiteX7" fmla="*/ 0 w 2606040"/>
              <a:gd name="connsiteY7" fmla="*/ 3398520 h 3398520"/>
              <a:gd name="connsiteX0" fmla="*/ 537179 w 2606040"/>
              <a:gd name="connsiteY0" fmla="*/ 505168 h 3398520"/>
              <a:gd name="connsiteX1" fmla="*/ 537179 w 2606040"/>
              <a:gd name="connsiteY1" fmla="*/ 2893353 h 3398520"/>
              <a:gd name="connsiteX2" fmla="*/ 2606040 w 2606040"/>
              <a:gd name="connsiteY2" fmla="*/ 2893353 h 3398520"/>
              <a:gd name="connsiteX3" fmla="*/ 2606040 w 2606040"/>
              <a:gd name="connsiteY3" fmla="*/ 3398520 h 3398520"/>
              <a:gd name="connsiteX4" fmla="*/ 0 w 2606040"/>
              <a:gd name="connsiteY4" fmla="*/ 3398520 h 3398520"/>
              <a:gd name="connsiteX5" fmla="*/ 0 w 2606040"/>
              <a:gd name="connsiteY5" fmla="*/ 0 h 3398520"/>
              <a:gd name="connsiteX6" fmla="*/ 2606040 w 2606040"/>
              <a:gd name="connsiteY6" fmla="*/ 0 h 3398520"/>
              <a:gd name="connsiteX7" fmla="*/ 2606040 w 2606040"/>
              <a:gd name="connsiteY7" fmla="*/ 505168 h 3398520"/>
              <a:gd name="connsiteX8" fmla="*/ 628619 w 2606040"/>
              <a:gd name="connsiteY8" fmla="*/ 596608 h 3398520"/>
              <a:gd name="connsiteX0" fmla="*/ 537179 w 2606040"/>
              <a:gd name="connsiteY0" fmla="*/ 505168 h 3398520"/>
              <a:gd name="connsiteX1" fmla="*/ 537179 w 2606040"/>
              <a:gd name="connsiteY1" fmla="*/ 2893353 h 3398520"/>
              <a:gd name="connsiteX2" fmla="*/ 2606040 w 2606040"/>
              <a:gd name="connsiteY2" fmla="*/ 2893353 h 3398520"/>
              <a:gd name="connsiteX3" fmla="*/ 2606040 w 2606040"/>
              <a:gd name="connsiteY3" fmla="*/ 3398520 h 3398520"/>
              <a:gd name="connsiteX4" fmla="*/ 0 w 2606040"/>
              <a:gd name="connsiteY4" fmla="*/ 3398520 h 3398520"/>
              <a:gd name="connsiteX5" fmla="*/ 0 w 2606040"/>
              <a:gd name="connsiteY5" fmla="*/ 0 h 3398520"/>
              <a:gd name="connsiteX6" fmla="*/ 2606040 w 2606040"/>
              <a:gd name="connsiteY6" fmla="*/ 0 h 3398520"/>
              <a:gd name="connsiteX7" fmla="*/ 2606040 w 2606040"/>
              <a:gd name="connsiteY7" fmla="*/ 505168 h 3398520"/>
              <a:gd name="connsiteX0" fmla="*/ 537179 w 2606040"/>
              <a:gd name="connsiteY0" fmla="*/ 2893353 h 3398520"/>
              <a:gd name="connsiteX1" fmla="*/ 2606040 w 2606040"/>
              <a:gd name="connsiteY1" fmla="*/ 2893353 h 3398520"/>
              <a:gd name="connsiteX2" fmla="*/ 2606040 w 2606040"/>
              <a:gd name="connsiteY2" fmla="*/ 3398520 h 3398520"/>
              <a:gd name="connsiteX3" fmla="*/ 0 w 2606040"/>
              <a:gd name="connsiteY3" fmla="*/ 3398520 h 3398520"/>
              <a:gd name="connsiteX4" fmla="*/ 0 w 2606040"/>
              <a:gd name="connsiteY4" fmla="*/ 0 h 3398520"/>
              <a:gd name="connsiteX5" fmla="*/ 2606040 w 2606040"/>
              <a:gd name="connsiteY5" fmla="*/ 0 h 3398520"/>
              <a:gd name="connsiteX6" fmla="*/ 2606040 w 2606040"/>
              <a:gd name="connsiteY6" fmla="*/ 505168 h 3398520"/>
              <a:gd name="connsiteX0" fmla="*/ 2606040 w 2606040"/>
              <a:gd name="connsiteY0" fmla="*/ 2893353 h 3398520"/>
              <a:gd name="connsiteX1" fmla="*/ 2606040 w 2606040"/>
              <a:gd name="connsiteY1" fmla="*/ 3398520 h 3398520"/>
              <a:gd name="connsiteX2" fmla="*/ 0 w 2606040"/>
              <a:gd name="connsiteY2" fmla="*/ 3398520 h 3398520"/>
              <a:gd name="connsiteX3" fmla="*/ 0 w 2606040"/>
              <a:gd name="connsiteY3" fmla="*/ 0 h 3398520"/>
              <a:gd name="connsiteX4" fmla="*/ 2606040 w 2606040"/>
              <a:gd name="connsiteY4" fmla="*/ 0 h 3398520"/>
              <a:gd name="connsiteX5" fmla="*/ 2606040 w 2606040"/>
              <a:gd name="connsiteY5" fmla="*/ 505168 h 3398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06040" h="3398520">
                <a:moveTo>
                  <a:pt x="2606040" y="2893353"/>
                </a:moveTo>
                <a:lnTo>
                  <a:pt x="2606040" y="3398520"/>
                </a:lnTo>
                <a:lnTo>
                  <a:pt x="0" y="3398520"/>
                </a:lnTo>
                <a:lnTo>
                  <a:pt x="0" y="0"/>
                </a:lnTo>
                <a:lnTo>
                  <a:pt x="2606040" y="0"/>
                </a:lnTo>
                <a:lnTo>
                  <a:pt x="2606040" y="505168"/>
                </a:lnTo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8" name="矩形 589">
            <a:extLst>
              <a:ext uri="{FF2B5EF4-FFF2-40B4-BE49-F238E27FC236}">
                <a16:creationId xmlns:a16="http://schemas.microsoft.com/office/drawing/2014/main" id="{009DB6E3-7E8C-43E6-A7BA-533BAED11024}"/>
              </a:ext>
            </a:extLst>
          </p:cNvPr>
          <p:cNvSpPr/>
          <p:nvPr/>
        </p:nvSpPr>
        <p:spPr>
          <a:xfrm rot="5400000">
            <a:off x="9512134" y="2134416"/>
            <a:ext cx="320040" cy="320040"/>
          </a:xfrm>
          <a:custGeom>
            <a:avLst/>
            <a:gdLst>
              <a:gd name="connsiteX0" fmla="*/ 0 w 746760"/>
              <a:gd name="connsiteY0" fmla="*/ 0 h 746760"/>
              <a:gd name="connsiteX1" fmla="*/ 746760 w 746760"/>
              <a:gd name="connsiteY1" fmla="*/ 0 h 746760"/>
              <a:gd name="connsiteX2" fmla="*/ 746760 w 746760"/>
              <a:gd name="connsiteY2" fmla="*/ 746760 h 746760"/>
              <a:gd name="connsiteX3" fmla="*/ 0 w 746760"/>
              <a:gd name="connsiteY3" fmla="*/ 746760 h 746760"/>
              <a:gd name="connsiteX4" fmla="*/ 0 w 746760"/>
              <a:gd name="connsiteY4" fmla="*/ 0 h 746760"/>
              <a:gd name="connsiteX0" fmla="*/ 746760 w 838200"/>
              <a:gd name="connsiteY0" fmla="*/ 746760 h 838200"/>
              <a:gd name="connsiteX1" fmla="*/ 0 w 838200"/>
              <a:gd name="connsiteY1" fmla="*/ 746760 h 838200"/>
              <a:gd name="connsiteX2" fmla="*/ 0 w 838200"/>
              <a:gd name="connsiteY2" fmla="*/ 0 h 838200"/>
              <a:gd name="connsiteX3" fmla="*/ 746760 w 838200"/>
              <a:gd name="connsiteY3" fmla="*/ 0 h 838200"/>
              <a:gd name="connsiteX4" fmla="*/ 838200 w 838200"/>
              <a:gd name="connsiteY4" fmla="*/ 838200 h 838200"/>
              <a:gd name="connsiteX0" fmla="*/ 746760 w 746760"/>
              <a:gd name="connsiteY0" fmla="*/ 746760 h 746760"/>
              <a:gd name="connsiteX1" fmla="*/ 0 w 746760"/>
              <a:gd name="connsiteY1" fmla="*/ 746760 h 746760"/>
              <a:gd name="connsiteX2" fmla="*/ 0 w 746760"/>
              <a:gd name="connsiteY2" fmla="*/ 0 h 746760"/>
              <a:gd name="connsiteX3" fmla="*/ 746760 w 746760"/>
              <a:gd name="connsiteY3" fmla="*/ 0 h 746760"/>
              <a:gd name="connsiteX0" fmla="*/ 0 w 746760"/>
              <a:gd name="connsiteY0" fmla="*/ 746760 h 746760"/>
              <a:gd name="connsiteX1" fmla="*/ 0 w 746760"/>
              <a:gd name="connsiteY1" fmla="*/ 0 h 746760"/>
              <a:gd name="connsiteX2" fmla="*/ 746760 w 746760"/>
              <a:gd name="connsiteY2" fmla="*/ 0 h 74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6760" h="746760">
                <a:moveTo>
                  <a:pt x="0" y="746760"/>
                </a:moveTo>
                <a:lnTo>
                  <a:pt x="0" y="0"/>
                </a:lnTo>
                <a:lnTo>
                  <a:pt x="746760" y="0"/>
                </a:lnTo>
              </a:path>
            </a:pathLst>
          </a:custGeom>
          <a:noFill/>
          <a:ln w="6667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9" name="矩形 589">
            <a:extLst>
              <a:ext uri="{FF2B5EF4-FFF2-40B4-BE49-F238E27FC236}">
                <a16:creationId xmlns:a16="http://schemas.microsoft.com/office/drawing/2014/main" id="{8B4DCA48-79A2-4FAF-87DF-8A8E6A7ABCCB}"/>
              </a:ext>
            </a:extLst>
          </p:cNvPr>
          <p:cNvSpPr/>
          <p:nvPr/>
        </p:nvSpPr>
        <p:spPr>
          <a:xfrm>
            <a:off x="2361732" y="2130606"/>
            <a:ext cx="320040" cy="320040"/>
          </a:xfrm>
          <a:custGeom>
            <a:avLst/>
            <a:gdLst>
              <a:gd name="connsiteX0" fmla="*/ 0 w 746760"/>
              <a:gd name="connsiteY0" fmla="*/ 0 h 746760"/>
              <a:gd name="connsiteX1" fmla="*/ 746760 w 746760"/>
              <a:gd name="connsiteY1" fmla="*/ 0 h 746760"/>
              <a:gd name="connsiteX2" fmla="*/ 746760 w 746760"/>
              <a:gd name="connsiteY2" fmla="*/ 746760 h 746760"/>
              <a:gd name="connsiteX3" fmla="*/ 0 w 746760"/>
              <a:gd name="connsiteY3" fmla="*/ 746760 h 746760"/>
              <a:gd name="connsiteX4" fmla="*/ 0 w 746760"/>
              <a:gd name="connsiteY4" fmla="*/ 0 h 746760"/>
              <a:gd name="connsiteX0" fmla="*/ 746760 w 838200"/>
              <a:gd name="connsiteY0" fmla="*/ 746760 h 838200"/>
              <a:gd name="connsiteX1" fmla="*/ 0 w 838200"/>
              <a:gd name="connsiteY1" fmla="*/ 746760 h 838200"/>
              <a:gd name="connsiteX2" fmla="*/ 0 w 838200"/>
              <a:gd name="connsiteY2" fmla="*/ 0 h 838200"/>
              <a:gd name="connsiteX3" fmla="*/ 746760 w 838200"/>
              <a:gd name="connsiteY3" fmla="*/ 0 h 838200"/>
              <a:gd name="connsiteX4" fmla="*/ 838200 w 838200"/>
              <a:gd name="connsiteY4" fmla="*/ 838200 h 838200"/>
              <a:gd name="connsiteX0" fmla="*/ 746760 w 746760"/>
              <a:gd name="connsiteY0" fmla="*/ 746760 h 746760"/>
              <a:gd name="connsiteX1" fmla="*/ 0 w 746760"/>
              <a:gd name="connsiteY1" fmla="*/ 746760 h 746760"/>
              <a:gd name="connsiteX2" fmla="*/ 0 w 746760"/>
              <a:gd name="connsiteY2" fmla="*/ 0 h 746760"/>
              <a:gd name="connsiteX3" fmla="*/ 746760 w 746760"/>
              <a:gd name="connsiteY3" fmla="*/ 0 h 746760"/>
              <a:gd name="connsiteX0" fmla="*/ 0 w 746760"/>
              <a:gd name="connsiteY0" fmla="*/ 746760 h 746760"/>
              <a:gd name="connsiteX1" fmla="*/ 0 w 746760"/>
              <a:gd name="connsiteY1" fmla="*/ 0 h 746760"/>
              <a:gd name="connsiteX2" fmla="*/ 746760 w 746760"/>
              <a:gd name="connsiteY2" fmla="*/ 0 h 74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6760" h="746760">
                <a:moveTo>
                  <a:pt x="0" y="746760"/>
                </a:moveTo>
                <a:lnTo>
                  <a:pt x="0" y="0"/>
                </a:lnTo>
                <a:lnTo>
                  <a:pt x="746760" y="0"/>
                </a:lnTo>
              </a:path>
            </a:pathLst>
          </a:custGeom>
          <a:noFill/>
          <a:ln w="6667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923B031-DEAE-4B53-BA34-C373A6BC5EFE}"/>
              </a:ext>
            </a:extLst>
          </p:cNvPr>
          <p:cNvSpPr/>
          <p:nvPr/>
        </p:nvSpPr>
        <p:spPr>
          <a:xfrm rot="5400000">
            <a:off x="8676507" y="4333483"/>
            <a:ext cx="69819" cy="6981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EA3DD6A-419C-41B5-9FB3-670FF7FED4B4}"/>
              </a:ext>
            </a:extLst>
          </p:cNvPr>
          <p:cNvSpPr/>
          <p:nvPr/>
        </p:nvSpPr>
        <p:spPr>
          <a:xfrm rot="5400000">
            <a:off x="3445676" y="4333483"/>
            <a:ext cx="69819" cy="6981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59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745BF55-53F0-4E77-A738-2FDDCAF2F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C3A2652C-890F-4459-BB2E-CAC02BDDE61D}"/>
              </a:ext>
            </a:extLst>
          </p:cNvPr>
          <p:cNvCxnSpPr>
            <a:cxnSpLocks/>
          </p:cNvCxnSpPr>
          <p:nvPr/>
        </p:nvCxnSpPr>
        <p:spPr>
          <a:xfrm>
            <a:off x="1795169" y="-77628"/>
            <a:ext cx="0" cy="1146880"/>
          </a:xfrm>
          <a:prstGeom prst="line">
            <a:avLst/>
          </a:prstGeom>
          <a:ln w="12700">
            <a:solidFill>
              <a:srgbClr val="00B0F0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C632D88-2035-4AD2-9A8E-0AA17C98C74E}"/>
              </a:ext>
            </a:extLst>
          </p:cNvPr>
          <p:cNvGrpSpPr/>
          <p:nvPr/>
        </p:nvGrpSpPr>
        <p:grpSpPr>
          <a:xfrm>
            <a:off x="6339438" y="4020436"/>
            <a:ext cx="432751" cy="432745"/>
            <a:chOff x="2388463" y="2230445"/>
            <a:chExt cx="167927" cy="167925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9E36CCD5-24DD-490D-A23C-ACC0FA4BA5C5}"/>
                </a:ext>
              </a:extLst>
            </p:cNvPr>
            <p:cNvSpPr/>
            <p:nvPr/>
          </p:nvSpPr>
          <p:spPr>
            <a:xfrm>
              <a:off x="2388463" y="2230445"/>
              <a:ext cx="167927" cy="167925"/>
            </a:xfrm>
            <a:prstGeom prst="ellipse">
              <a:avLst/>
            </a:prstGeom>
            <a:solidFill>
              <a:srgbClr val="00B0F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9A6004B7-0AD6-4D95-8C3F-C4E981D2B04A}"/>
                </a:ext>
              </a:extLst>
            </p:cNvPr>
            <p:cNvSpPr/>
            <p:nvPr/>
          </p:nvSpPr>
          <p:spPr>
            <a:xfrm>
              <a:off x="2430916" y="2272897"/>
              <a:ext cx="83020" cy="83020"/>
            </a:xfrm>
            <a:prstGeom prst="ellipse">
              <a:avLst/>
            </a:prstGeom>
            <a:solidFill>
              <a:srgbClr val="00B0F0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14EA1FB8-821E-4DA5-BD24-199CC480EA24}"/>
              </a:ext>
            </a:extLst>
          </p:cNvPr>
          <p:cNvSpPr txBox="1"/>
          <p:nvPr/>
        </p:nvSpPr>
        <p:spPr>
          <a:xfrm>
            <a:off x="6488207" y="4104400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1BDEEEC-6F54-49EF-B0A8-44935D0173DC}"/>
              </a:ext>
            </a:extLst>
          </p:cNvPr>
          <p:cNvSpPr txBox="1"/>
          <p:nvPr/>
        </p:nvSpPr>
        <p:spPr>
          <a:xfrm>
            <a:off x="6497824" y="461016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推广目标预计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DFF7A81-75D9-4A2A-8A14-D4EDE31904E5}"/>
              </a:ext>
            </a:extLst>
          </p:cNvPr>
          <p:cNvGrpSpPr/>
          <p:nvPr/>
        </p:nvGrpSpPr>
        <p:grpSpPr>
          <a:xfrm>
            <a:off x="8718571" y="2780837"/>
            <a:ext cx="432751" cy="432745"/>
            <a:chOff x="2388463" y="2230445"/>
            <a:chExt cx="167927" cy="167925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24CCB5EA-0FFB-4F59-9FE5-2B512CECF175}"/>
                </a:ext>
              </a:extLst>
            </p:cNvPr>
            <p:cNvSpPr/>
            <p:nvPr/>
          </p:nvSpPr>
          <p:spPr>
            <a:xfrm>
              <a:off x="2388463" y="2230445"/>
              <a:ext cx="167927" cy="167925"/>
            </a:xfrm>
            <a:prstGeom prst="ellipse">
              <a:avLst/>
            </a:prstGeom>
            <a:solidFill>
              <a:srgbClr val="00B0F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AB6F57AA-5891-4E10-96CA-478E664DDF9B}"/>
                </a:ext>
              </a:extLst>
            </p:cNvPr>
            <p:cNvSpPr/>
            <p:nvPr/>
          </p:nvSpPr>
          <p:spPr>
            <a:xfrm>
              <a:off x="2430916" y="2272897"/>
              <a:ext cx="83020" cy="83020"/>
            </a:xfrm>
            <a:prstGeom prst="ellipse">
              <a:avLst/>
            </a:prstGeom>
            <a:solidFill>
              <a:srgbClr val="00B0F0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E3CE4C00-FFA3-45DE-8548-57358048FE0B}"/>
              </a:ext>
            </a:extLst>
          </p:cNvPr>
          <p:cNvSpPr txBox="1"/>
          <p:nvPr/>
        </p:nvSpPr>
        <p:spPr>
          <a:xfrm>
            <a:off x="8867340" y="2864801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D423552-047F-4A00-B775-ABD6B3A0A2C2}"/>
              </a:ext>
            </a:extLst>
          </p:cNvPr>
          <p:cNvSpPr txBox="1"/>
          <p:nvPr/>
        </p:nvSpPr>
        <p:spPr>
          <a:xfrm>
            <a:off x="8876957" y="3370562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推广方法及策略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7CB7EF7-763C-4ECE-A5C1-77AE2416E30A}"/>
              </a:ext>
            </a:extLst>
          </p:cNvPr>
          <p:cNvGrpSpPr/>
          <p:nvPr/>
        </p:nvGrpSpPr>
        <p:grpSpPr>
          <a:xfrm>
            <a:off x="1581170" y="985288"/>
            <a:ext cx="432751" cy="432745"/>
            <a:chOff x="2388463" y="2230445"/>
            <a:chExt cx="167927" cy="167925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47422FEB-3F14-4C87-AE2A-FCAC56205920}"/>
                </a:ext>
              </a:extLst>
            </p:cNvPr>
            <p:cNvSpPr/>
            <p:nvPr/>
          </p:nvSpPr>
          <p:spPr>
            <a:xfrm>
              <a:off x="2388463" y="2230445"/>
              <a:ext cx="167927" cy="167925"/>
            </a:xfrm>
            <a:prstGeom prst="ellipse">
              <a:avLst/>
            </a:prstGeom>
            <a:solidFill>
              <a:srgbClr val="00B0F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C66E27FA-3CD6-4238-9156-6215EF9979C4}"/>
                </a:ext>
              </a:extLst>
            </p:cNvPr>
            <p:cNvSpPr/>
            <p:nvPr/>
          </p:nvSpPr>
          <p:spPr>
            <a:xfrm>
              <a:off x="2430916" y="2272897"/>
              <a:ext cx="83020" cy="83020"/>
            </a:xfrm>
            <a:prstGeom prst="ellipse">
              <a:avLst/>
            </a:prstGeom>
            <a:solidFill>
              <a:srgbClr val="00B0F0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E0E84435-54CF-44B4-9A28-A808E3B82B89}"/>
              </a:ext>
            </a:extLst>
          </p:cNvPr>
          <p:cNvSpPr txBox="1"/>
          <p:nvPr/>
        </p:nvSpPr>
        <p:spPr>
          <a:xfrm>
            <a:off x="1729938" y="1069252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8B14FBA-BC69-438C-86A5-BCA3C09DA04F}"/>
              </a:ext>
            </a:extLst>
          </p:cNvPr>
          <p:cNvSpPr txBox="1"/>
          <p:nvPr/>
        </p:nvSpPr>
        <p:spPr>
          <a:xfrm>
            <a:off x="1739556" y="1575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行业背景分析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9825473-373F-413A-AD4B-180AC33BFD90}"/>
              </a:ext>
            </a:extLst>
          </p:cNvPr>
          <p:cNvGrpSpPr/>
          <p:nvPr/>
        </p:nvGrpSpPr>
        <p:grpSpPr>
          <a:xfrm>
            <a:off x="3960304" y="2671438"/>
            <a:ext cx="432751" cy="432745"/>
            <a:chOff x="2388463" y="2230445"/>
            <a:chExt cx="167927" cy="167925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7B15E86D-951C-4B68-9395-F673DF646B56}"/>
                </a:ext>
              </a:extLst>
            </p:cNvPr>
            <p:cNvSpPr/>
            <p:nvPr/>
          </p:nvSpPr>
          <p:spPr>
            <a:xfrm>
              <a:off x="2388463" y="2230445"/>
              <a:ext cx="167927" cy="167925"/>
            </a:xfrm>
            <a:prstGeom prst="ellipse">
              <a:avLst/>
            </a:prstGeom>
            <a:solidFill>
              <a:srgbClr val="00B0F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212A1871-E30C-4A97-B324-6C9E279BC719}"/>
                </a:ext>
              </a:extLst>
            </p:cNvPr>
            <p:cNvSpPr/>
            <p:nvPr/>
          </p:nvSpPr>
          <p:spPr>
            <a:xfrm>
              <a:off x="2430916" y="2272897"/>
              <a:ext cx="83020" cy="83020"/>
            </a:xfrm>
            <a:prstGeom prst="ellipse">
              <a:avLst/>
            </a:prstGeom>
            <a:solidFill>
              <a:srgbClr val="00B0F0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972B9E5D-2E51-4032-81AF-3E365FB383E7}"/>
              </a:ext>
            </a:extLst>
          </p:cNvPr>
          <p:cNvSpPr txBox="1"/>
          <p:nvPr/>
        </p:nvSpPr>
        <p:spPr>
          <a:xfrm>
            <a:off x="4109073" y="2755402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DC7B5BA-898B-467F-9214-717FE7262C0D}"/>
              </a:ext>
            </a:extLst>
          </p:cNvPr>
          <p:cNvSpPr txBox="1"/>
          <p:nvPr/>
        </p:nvSpPr>
        <p:spPr>
          <a:xfrm>
            <a:off x="4118690" y="326116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潜在客户群体</a:t>
            </a: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F6AC708B-EF60-4DA2-9568-B7FCCDD0EC24}"/>
              </a:ext>
            </a:extLst>
          </p:cNvPr>
          <p:cNvCxnSpPr>
            <a:cxnSpLocks/>
          </p:cNvCxnSpPr>
          <p:nvPr/>
        </p:nvCxnSpPr>
        <p:spPr>
          <a:xfrm>
            <a:off x="4176678" y="-77628"/>
            <a:ext cx="0" cy="2927508"/>
          </a:xfrm>
          <a:prstGeom prst="line">
            <a:avLst/>
          </a:prstGeom>
          <a:ln w="12700">
            <a:solidFill>
              <a:srgbClr val="00B0F0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0F13A4ED-900A-40A0-A400-4DE3621D9022}"/>
              </a:ext>
            </a:extLst>
          </p:cNvPr>
          <p:cNvCxnSpPr>
            <a:cxnSpLocks/>
          </p:cNvCxnSpPr>
          <p:nvPr/>
        </p:nvCxnSpPr>
        <p:spPr>
          <a:xfrm>
            <a:off x="6554141" y="4345386"/>
            <a:ext cx="0" cy="3099354"/>
          </a:xfrm>
          <a:prstGeom prst="line">
            <a:avLst/>
          </a:prstGeom>
          <a:ln w="12700">
            <a:solidFill>
              <a:srgbClr val="00B0F0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7BA34BA9-0E9E-476C-BDB1-8D9D8EABAA14}"/>
              </a:ext>
            </a:extLst>
          </p:cNvPr>
          <p:cNvCxnSpPr>
            <a:cxnSpLocks/>
          </p:cNvCxnSpPr>
          <p:nvPr/>
        </p:nvCxnSpPr>
        <p:spPr>
          <a:xfrm>
            <a:off x="8933009" y="3007088"/>
            <a:ext cx="0" cy="4186192"/>
          </a:xfrm>
          <a:prstGeom prst="line">
            <a:avLst/>
          </a:prstGeom>
          <a:ln w="12700">
            <a:solidFill>
              <a:srgbClr val="00B0F0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081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D2E17D6-2D34-46AD-BA2A-999CBA264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69664" cy="6858000"/>
          </a:xfrm>
          <a:prstGeom prst="rect">
            <a:avLst/>
          </a:prstGeom>
        </p:spPr>
      </p:pic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B09E10C7-0471-4A23-857C-617743C2196A}"/>
              </a:ext>
            </a:extLst>
          </p:cNvPr>
          <p:cNvSpPr/>
          <p:nvPr/>
        </p:nvSpPr>
        <p:spPr>
          <a:xfrm>
            <a:off x="6841923" y="0"/>
            <a:ext cx="2675037" cy="6858000"/>
          </a:xfrm>
          <a:custGeom>
            <a:avLst/>
            <a:gdLst>
              <a:gd name="connsiteX0" fmla="*/ 0 w 2675037"/>
              <a:gd name="connsiteY0" fmla="*/ 0 h 6858000"/>
              <a:gd name="connsiteX1" fmla="*/ 2675037 w 2675037"/>
              <a:gd name="connsiteY1" fmla="*/ 0 h 6858000"/>
              <a:gd name="connsiteX2" fmla="*/ 2675037 w 2675037"/>
              <a:gd name="connsiteY2" fmla="*/ 6858000 h 6858000"/>
              <a:gd name="connsiteX3" fmla="*/ 0 w 267503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5037" h="6858000">
                <a:moveTo>
                  <a:pt x="0" y="0"/>
                </a:moveTo>
                <a:lnTo>
                  <a:pt x="2675037" y="0"/>
                </a:lnTo>
                <a:lnTo>
                  <a:pt x="2675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268B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071EA7E-C614-431B-8394-EE2615280E6E}"/>
              </a:ext>
            </a:extLst>
          </p:cNvPr>
          <p:cNvSpPr txBox="1"/>
          <p:nvPr/>
        </p:nvSpPr>
        <p:spPr>
          <a:xfrm>
            <a:off x="782320" y="73152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a typeface="微软雅黑"/>
              </a:rPr>
              <a:t>请输入主标题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3BF0237-6A05-4AB1-A0B3-7EA2123752B9}"/>
              </a:ext>
            </a:extLst>
          </p:cNvPr>
          <p:cNvSpPr txBox="1"/>
          <p:nvPr/>
        </p:nvSpPr>
        <p:spPr>
          <a:xfrm>
            <a:off x="782320" y="131629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ea typeface="微软雅黑"/>
              </a:rPr>
              <a:t>请输入副标题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6C12E11-B0C4-4A0C-A366-0BF0CC79844E}"/>
              </a:ext>
            </a:extLst>
          </p:cNvPr>
          <p:cNvSpPr txBox="1"/>
          <p:nvPr/>
        </p:nvSpPr>
        <p:spPr>
          <a:xfrm>
            <a:off x="4294208" y="296733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268BD"/>
                </a:solidFill>
                <a:ea typeface="微软雅黑"/>
              </a:rPr>
              <a:t>结论一</a:t>
            </a:r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0E43640A-D7E9-4C39-848B-C6EDE9EB57AB}"/>
              </a:ext>
            </a:extLst>
          </p:cNvPr>
          <p:cNvSpPr/>
          <p:nvPr/>
        </p:nvSpPr>
        <p:spPr>
          <a:xfrm rot="5400000" flipV="1">
            <a:off x="6412097" y="3230006"/>
            <a:ext cx="461665" cy="397987"/>
          </a:xfrm>
          <a:custGeom>
            <a:avLst/>
            <a:gdLst>
              <a:gd name="connsiteX0" fmla="*/ 980144 w 980144"/>
              <a:gd name="connsiteY0" fmla="*/ 844952 h 844952"/>
              <a:gd name="connsiteX1" fmla="*/ 490072 w 980144"/>
              <a:gd name="connsiteY1" fmla="*/ 0 h 844952"/>
              <a:gd name="connsiteX2" fmla="*/ 0 w 980144"/>
              <a:gd name="connsiteY2" fmla="*/ 844952 h 844952"/>
              <a:gd name="connsiteX3" fmla="*/ 490072 w 980144"/>
              <a:gd name="connsiteY3" fmla="*/ 844952 h 844952"/>
              <a:gd name="connsiteX0" fmla="*/ 980144 w 980144"/>
              <a:gd name="connsiteY0" fmla="*/ 844952 h 844952"/>
              <a:gd name="connsiteX1" fmla="*/ 490072 w 980144"/>
              <a:gd name="connsiteY1" fmla="*/ 0 h 844952"/>
              <a:gd name="connsiteX2" fmla="*/ 0 w 980144"/>
              <a:gd name="connsiteY2" fmla="*/ 844952 h 844952"/>
              <a:gd name="connsiteX3" fmla="*/ 490072 w 980144"/>
              <a:gd name="connsiteY3" fmla="*/ 844952 h 844952"/>
              <a:gd name="connsiteX4" fmla="*/ 980144 w 980144"/>
              <a:gd name="connsiteY4" fmla="*/ 844952 h 844952"/>
              <a:gd name="connsiteX0" fmla="*/ 980144 w 980144"/>
              <a:gd name="connsiteY0" fmla="*/ 844952 h 844952"/>
              <a:gd name="connsiteX1" fmla="*/ 490072 w 980144"/>
              <a:gd name="connsiteY1" fmla="*/ 0 h 844952"/>
              <a:gd name="connsiteX2" fmla="*/ 0 w 980144"/>
              <a:gd name="connsiteY2" fmla="*/ 844952 h 844952"/>
              <a:gd name="connsiteX3" fmla="*/ 490072 w 980144"/>
              <a:gd name="connsiteY3" fmla="*/ 844952 h 844952"/>
              <a:gd name="connsiteX4" fmla="*/ 980144 w 980144"/>
              <a:gd name="connsiteY4" fmla="*/ 844952 h 844952"/>
              <a:gd name="connsiteX0" fmla="*/ 980144 w 980144"/>
              <a:gd name="connsiteY0" fmla="*/ 844952 h 844952"/>
              <a:gd name="connsiteX1" fmla="*/ 490072 w 980144"/>
              <a:gd name="connsiteY1" fmla="*/ 0 h 844952"/>
              <a:gd name="connsiteX2" fmla="*/ 0 w 980144"/>
              <a:gd name="connsiteY2" fmla="*/ 844952 h 844952"/>
              <a:gd name="connsiteX3" fmla="*/ 490072 w 980144"/>
              <a:gd name="connsiteY3" fmla="*/ 844952 h 844952"/>
              <a:gd name="connsiteX4" fmla="*/ 980144 w 980144"/>
              <a:gd name="connsiteY4" fmla="*/ 844952 h 844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0144" h="844952">
                <a:moveTo>
                  <a:pt x="980144" y="844952"/>
                </a:moveTo>
                <a:cubicBezTo>
                  <a:pt x="685723" y="627309"/>
                  <a:pt x="628283" y="385283"/>
                  <a:pt x="490072" y="0"/>
                </a:cubicBezTo>
                <a:cubicBezTo>
                  <a:pt x="424251" y="415763"/>
                  <a:pt x="309661" y="612069"/>
                  <a:pt x="0" y="844952"/>
                </a:cubicBezTo>
                <a:lnTo>
                  <a:pt x="490072" y="844952"/>
                </a:lnTo>
                <a:lnTo>
                  <a:pt x="980144" y="844952"/>
                </a:lnTo>
                <a:close/>
              </a:path>
            </a:pathLst>
          </a:custGeom>
          <a:solidFill>
            <a:srgbClr val="026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5EC9638B-694F-4A8E-A2FE-26D76EA338DC}"/>
              </a:ext>
            </a:extLst>
          </p:cNvPr>
          <p:cNvSpPr/>
          <p:nvPr/>
        </p:nvSpPr>
        <p:spPr>
          <a:xfrm rot="5400000" flipV="1">
            <a:off x="9087134" y="3230006"/>
            <a:ext cx="461665" cy="397987"/>
          </a:xfrm>
          <a:custGeom>
            <a:avLst/>
            <a:gdLst>
              <a:gd name="connsiteX0" fmla="*/ 980144 w 980144"/>
              <a:gd name="connsiteY0" fmla="*/ 844952 h 844952"/>
              <a:gd name="connsiteX1" fmla="*/ 490072 w 980144"/>
              <a:gd name="connsiteY1" fmla="*/ 0 h 844952"/>
              <a:gd name="connsiteX2" fmla="*/ 0 w 980144"/>
              <a:gd name="connsiteY2" fmla="*/ 844952 h 844952"/>
              <a:gd name="connsiteX3" fmla="*/ 490072 w 980144"/>
              <a:gd name="connsiteY3" fmla="*/ 844952 h 844952"/>
              <a:gd name="connsiteX0" fmla="*/ 980144 w 980144"/>
              <a:gd name="connsiteY0" fmla="*/ 844952 h 844952"/>
              <a:gd name="connsiteX1" fmla="*/ 490072 w 980144"/>
              <a:gd name="connsiteY1" fmla="*/ 0 h 844952"/>
              <a:gd name="connsiteX2" fmla="*/ 0 w 980144"/>
              <a:gd name="connsiteY2" fmla="*/ 844952 h 844952"/>
              <a:gd name="connsiteX3" fmla="*/ 490072 w 980144"/>
              <a:gd name="connsiteY3" fmla="*/ 844952 h 844952"/>
              <a:gd name="connsiteX4" fmla="*/ 980144 w 980144"/>
              <a:gd name="connsiteY4" fmla="*/ 844952 h 844952"/>
              <a:gd name="connsiteX0" fmla="*/ 980144 w 980144"/>
              <a:gd name="connsiteY0" fmla="*/ 844952 h 844952"/>
              <a:gd name="connsiteX1" fmla="*/ 490072 w 980144"/>
              <a:gd name="connsiteY1" fmla="*/ 0 h 844952"/>
              <a:gd name="connsiteX2" fmla="*/ 0 w 980144"/>
              <a:gd name="connsiteY2" fmla="*/ 844952 h 844952"/>
              <a:gd name="connsiteX3" fmla="*/ 490072 w 980144"/>
              <a:gd name="connsiteY3" fmla="*/ 844952 h 844952"/>
              <a:gd name="connsiteX4" fmla="*/ 980144 w 980144"/>
              <a:gd name="connsiteY4" fmla="*/ 844952 h 844952"/>
              <a:gd name="connsiteX0" fmla="*/ 980144 w 980144"/>
              <a:gd name="connsiteY0" fmla="*/ 844952 h 844952"/>
              <a:gd name="connsiteX1" fmla="*/ 490072 w 980144"/>
              <a:gd name="connsiteY1" fmla="*/ 0 h 844952"/>
              <a:gd name="connsiteX2" fmla="*/ 0 w 980144"/>
              <a:gd name="connsiteY2" fmla="*/ 844952 h 844952"/>
              <a:gd name="connsiteX3" fmla="*/ 490072 w 980144"/>
              <a:gd name="connsiteY3" fmla="*/ 844952 h 844952"/>
              <a:gd name="connsiteX4" fmla="*/ 980144 w 980144"/>
              <a:gd name="connsiteY4" fmla="*/ 844952 h 844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0144" h="844952">
                <a:moveTo>
                  <a:pt x="980144" y="844952"/>
                </a:moveTo>
                <a:cubicBezTo>
                  <a:pt x="685723" y="627309"/>
                  <a:pt x="628283" y="385283"/>
                  <a:pt x="490072" y="0"/>
                </a:cubicBezTo>
                <a:cubicBezTo>
                  <a:pt x="424251" y="415763"/>
                  <a:pt x="309661" y="612069"/>
                  <a:pt x="0" y="844952"/>
                </a:cubicBezTo>
                <a:lnTo>
                  <a:pt x="490072" y="844952"/>
                </a:lnTo>
                <a:lnTo>
                  <a:pt x="980144" y="8449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14AF1CD-7394-40D2-97A0-2319675DC140}"/>
              </a:ext>
            </a:extLst>
          </p:cNvPr>
          <p:cNvSpPr txBox="1"/>
          <p:nvPr/>
        </p:nvSpPr>
        <p:spPr>
          <a:xfrm>
            <a:off x="6969244" y="296733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ea typeface="微软雅黑"/>
              </a:rPr>
              <a:t>结论二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CA9FE59-4833-4854-A82B-0D0B15083196}"/>
              </a:ext>
            </a:extLst>
          </p:cNvPr>
          <p:cNvSpPr txBox="1"/>
          <p:nvPr/>
        </p:nvSpPr>
        <p:spPr>
          <a:xfrm>
            <a:off x="9644281" y="296733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268BD"/>
                </a:solidFill>
                <a:ea typeface="微软雅黑"/>
              </a:rPr>
              <a:t>结论三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131843F-5022-412D-BF46-1C221E48D1C3}"/>
              </a:ext>
            </a:extLst>
          </p:cNvPr>
          <p:cNvSpPr/>
          <p:nvPr/>
        </p:nvSpPr>
        <p:spPr>
          <a:xfrm>
            <a:off x="4294208" y="3601329"/>
            <a:ext cx="2159566" cy="11053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请在这里输入详细的文本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信息，请在这里输入详细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的文本信息，请在这里输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入详细的文本信息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B7A7989-6DA6-4B9F-9C33-A2B3BBA0D190}"/>
              </a:ext>
            </a:extLst>
          </p:cNvPr>
          <p:cNvSpPr/>
          <p:nvPr/>
        </p:nvSpPr>
        <p:spPr>
          <a:xfrm>
            <a:off x="6969244" y="3601329"/>
            <a:ext cx="2159566" cy="11053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请在这里输入详细的文本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信息，请在这里输入详细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的文本信息，请在这里输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入详细的文本信息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A787259-7DD6-42B3-9D21-12006AD040EC}"/>
              </a:ext>
            </a:extLst>
          </p:cNvPr>
          <p:cNvSpPr/>
          <p:nvPr/>
        </p:nvSpPr>
        <p:spPr>
          <a:xfrm>
            <a:off x="9644281" y="3601329"/>
            <a:ext cx="2159566" cy="11053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请在这里输入详细的文本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信息，请在这里输入详细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的文本信息，请在这里输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入详细的文本信息</a:t>
            </a:r>
          </a:p>
        </p:txBody>
      </p:sp>
    </p:spTree>
    <p:extLst>
      <p:ext uri="{BB962C8B-B14F-4D97-AF65-F5344CB8AC3E}">
        <p14:creationId xmlns:p14="http://schemas.microsoft.com/office/powerpoint/2010/main" val="1778157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155E934-2883-4141-A8BD-A58F12B97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31A3178-AB41-489F-8978-7FBFE7408142}"/>
              </a:ext>
            </a:extLst>
          </p:cNvPr>
          <p:cNvCxnSpPr>
            <a:cxnSpLocks/>
          </p:cNvCxnSpPr>
          <p:nvPr/>
        </p:nvCxnSpPr>
        <p:spPr>
          <a:xfrm>
            <a:off x="6762750" y="4488509"/>
            <a:ext cx="422910" cy="42291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6B9521E3-B81A-48C8-9F7E-1833BF6DD771}"/>
              </a:ext>
            </a:extLst>
          </p:cNvPr>
          <p:cNvCxnSpPr>
            <a:cxnSpLocks/>
          </p:cNvCxnSpPr>
          <p:nvPr/>
        </p:nvCxnSpPr>
        <p:spPr>
          <a:xfrm flipH="1">
            <a:off x="5006340" y="4488509"/>
            <a:ext cx="422910" cy="42291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9E99A23-3F52-4175-8E65-BD054143CB8D}"/>
              </a:ext>
            </a:extLst>
          </p:cNvPr>
          <p:cNvCxnSpPr>
            <a:cxnSpLocks/>
          </p:cNvCxnSpPr>
          <p:nvPr/>
        </p:nvCxnSpPr>
        <p:spPr>
          <a:xfrm>
            <a:off x="6096000" y="2478550"/>
            <a:ext cx="0" cy="9144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91C574D4-3724-4884-B03F-8CB5A6ECE1EA}"/>
              </a:ext>
            </a:extLst>
          </p:cNvPr>
          <p:cNvSpPr/>
          <p:nvPr/>
        </p:nvSpPr>
        <p:spPr>
          <a:xfrm>
            <a:off x="5074920" y="2950990"/>
            <a:ext cx="2042160" cy="2042160"/>
          </a:xfrm>
          <a:prstGeom prst="ellipse">
            <a:avLst/>
          </a:prstGeom>
          <a:solidFill>
            <a:srgbClr val="0268BD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hree-businessmen_46576">
            <a:extLst>
              <a:ext uri="{FF2B5EF4-FFF2-40B4-BE49-F238E27FC236}">
                <a16:creationId xmlns:a16="http://schemas.microsoft.com/office/drawing/2014/main" id="{F03AB50A-007E-43CF-AAE7-BC4CC35BC1D1}"/>
              </a:ext>
            </a:extLst>
          </p:cNvPr>
          <p:cNvSpPr>
            <a:spLocks noChangeAspect="1"/>
          </p:cNvSpPr>
          <p:nvPr/>
        </p:nvSpPr>
        <p:spPr bwMode="auto">
          <a:xfrm>
            <a:off x="5486400" y="3455631"/>
            <a:ext cx="1219200" cy="1032878"/>
          </a:xfrm>
          <a:custGeom>
            <a:avLst/>
            <a:gdLst>
              <a:gd name="connsiteX0" fmla="*/ 286884 w 598888"/>
              <a:gd name="connsiteY0" fmla="*/ 392767 h 507365"/>
              <a:gd name="connsiteX1" fmla="*/ 304096 w 598888"/>
              <a:gd name="connsiteY1" fmla="*/ 392767 h 507365"/>
              <a:gd name="connsiteX2" fmla="*/ 304096 w 598888"/>
              <a:gd name="connsiteY2" fmla="*/ 448275 h 507365"/>
              <a:gd name="connsiteX3" fmla="*/ 342824 w 598888"/>
              <a:gd name="connsiteY3" fmla="*/ 468330 h 507365"/>
              <a:gd name="connsiteX4" fmla="*/ 342824 w 598888"/>
              <a:gd name="connsiteY4" fmla="*/ 469046 h 507365"/>
              <a:gd name="connsiteX5" fmla="*/ 449325 w 598888"/>
              <a:gd name="connsiteY5" fmla="*/ 490533 h 507365"/>
              <a:gd name="connsiteX6" fmla="*/ 446098 w 598888"/>
              <a:gd name="connsiteY6" fmla="*/ 507365 h 507365"/>
              <a:gd name="connsiteX7" fmla="*/ 327404 w 598888"/>
              <a:gd name="connsiteY7" fmla="*/ 483013 h 507365"/>
              <a:gd name="connsiteX8" fmla="*/ 295490 w 598888"/>
              <a:gd name="connsiteY8" fmla="*/ 488385 h 507365"/>
              <a:gd name="connsiteX9" fmla="*/ 263934 w 598888"/>
              <a:gd name="connsiteY9" fmla="*/ 483371 h 507365"/>
              <a:gd name="connsiteX10" fmla="*/ 145240 w 598888"/>
              <a:gd name="connsiteY10" fmla="*/ 507365 h 507365"/>
              <a:gd name="connsiteX11" fmla="*/ 142013 w 598888"/>
              <a:gd name="connsiteY11" fmla="*/ 490533 h 507365"/>
              <a:gd name="connsiteX12" fmla="*/ 248156 w 598888"/>
              <a:gd name="connsiteY12" fmla="*/ 469046 h 507365"/>
              <a:gd name="connsiteX13" fmla="*/ 248156 w 598888"/>
              <a:gd name="connsiteY13" fmla="*/ 468330 h 507365"/>
              <a:gd name="connsiteX14" fmla="*/ 286884 w 598888"/>
              <a:gd name="connsiteY14" fmla="*/ 448275 h 507365"/>
              <a:gd name="connsiteX15" fmla="*/ 562256 w 598888"/>
              <a:gd name="connsiteY15" fmla="*/ 272855 h 507365"/>
              <a:gd name="connsiteX16" fmla="*/ 562256 w 598888"/>
              <a:gd name="connsiteY16" fmla="*/ 298632 h 507365"/>
              <a:gd name="connsiteX17" fmla="*/ 569067 w 598888"/>
              <a:gd name="connsiteY17" fmla="*/ 283954 h 507365"/>
              <a:gd name="connsiteX18" fmla="*/ 562256 w 598888"/>
              <a:gd name="connsiteY18" fmla="*/ 272855 h 507365"/>
              <a:gd name="connsiteX19" fmla="*/ 483382 w 598888"/>
              <a:gd name="connsiteY19" fmla="*/ 272855 h 507365"/>
              <a:gd name="connsiteX20" fmla="*/ 476570 w 598888"/>
              <a:gd name="connsiteY20" fmla="*/ 283954 h 507365"/>
              <a:gd name="connsiteX21" fmla="*/ 483382 w 598888"/>
              <a:gd name="connsiteY21" fmla="*/ 298632 h 507365"/>
              <a:gd name="connsiteX22" fmla="*/ 115860 w 598888"/>
              <a:gd name="connsiteY22" fmla="*/ 272855 h 507365"/>
              <a:gd name="connsiteX23" fmla="*/ 115860 w 598888"/>
              <a:gd name="connsiteY23" fmla="*/ 298632 h 507365"/>
              <a:gd name="connsiteX24" fmla="*/ 122672 w 598888"/>
              <a:gd name="connsiteY24" fmla="*/ 283954 h 507365"/>
              <a:gd name="connsiteX25" fmla="*/ 115860 w 598888"/>
              <a:gd name="connsiteY25" fmla="*/ 272855 h 507365"/>
              <a:gd name="connsiteX26" fmla="*/ 36989 w 598888"/>
              <a:gd name="connsiteY26" fmla="*/ 272855 h 507365"/>
              <a:gd name="connsiteX27" fmla="*/ 30178 w 598888"/>
              <a:gd name="connsiteY27" fmla="*/ 283954 h 507365"/>
              <a:gd name="connsiteX28" fmla="*/ 36989 w 598888"/>
              <a:gd name="connsiteY28" fmla="*/ 298632 h 507365"/>
              <a:gd name="connsiteX29" fmla="*/ 522819 w 598888"/>
              <a:gd name="connsiteY29" fmla="*/ 222376 h 507365"/>
              <a:gd name="connsiteX30" fmla="*/ 513497 w 598888"/>
              <a:gd name="connsiteY30" fmla="*/ 284312 h 507365"/>
              <a:gd name="connsiteX31" fmla="*/ 522819 w 598888"/>
              <a:gd name="connsiteY31" fmla="*/ 296842 h 507365"/>
              <a:gd name="connsiteX32" fmla="*/ 532140 w 598888"/>
              <a:gd name="connsiteY32" fmla="*/ 284312 h 507365"/>
              <a:gd name="connsiteX33" fmla="*/ 76066 w 598888"/>
              <a:gd name="connsiteY33" fmla="*/ 222376 h 507365"/>
              <a:gd name="connsiteX34" fmla="*/ 67104 w 598888"/>
              <a:gd name="connsiteY34" fmla="*/ 284312 h 507365"/>
              <a:gd name="connsiteX35" fmla="*/ 76066 w 598888"/>
              <a:gd name="connsiteY35" fmla="*/ 296842 h 507365"/>
              <a:gd name="connsiteX36" fmla="*/ 76425 w 598888"/>
              <a:gd name="connsiteY36" fmla="*/ 296842 h 507365"/>
              <a:gd name="connsiteX37" fmla="*/ 85746 w 598888"/>
              <a:gd name="connsiteY37" fmla="*/ 284312 h 507365"/>
              <a:gd name="connsiteX38" fmla="*/ 76425 w 598888"/>
              <a:gd name="connsiteY38" fmla="*/ 222376 h 507365"/>
              <a:gd name="connsiteX39" fmla="*/ 513497 w 598888"/>
              <a:gd name="connsiteY39" fmla="*/ 210920 h 507365"/>
              <a:gd name="connsiteX40" fmla="*/ 522819 w 598888"/>
              <a:gd name="connsiteY40" fmla="*/ 220944 h 507365"/>
              <a:gd name="connsiteX41" fmla="*/ 532499 w 598888"/>
              <a:gd name="connsiteY41" fmla="*/ 211278 h 507365"/>
              <a:gd name="connsiteX42" fmla="*/ 546481 w 598888"/>
              <a:gd name="connsiteY42" fmla="*/ 217364 h 507365"/>
              <a:gd name="connsiteX43" fmla="*/ 548273 w 598888"/>
              <a:gd name="connsiteY43" fmla="*/ 218438 h 507365"/>
              <a:gd name="connsiteX44" fmla="*/ 598824 w 598888"/>
              <a:gd name="connsiteY44" fmla="*/ 285744 h 507365"/>
              <a:gd name="connsiteX45" fmla="*/ 575162 w 598888"/>
              <a:gd name="connsiteY45" fmla="*/ 335149 h 507365"/>
              <a:gd name="connsiteX46" fmla="*/ 562614 w 598888"/>
              <a:gd name="connsiteY46" fmla="*/ 341951 h 507365"/>
              <a:gd name="connsiteX47" fmla="*/ 559387 w 598888"/>
              <a:gd name="connsiteY47" fmla="*/ 341593 h 507365"/>
              <a:gd name="connsiteX48" fmla="*/ 558670 w 598888"/>
              <a:gd name="connsiteY48" fmla="*/ 343383 h 507365"/>
              <a:gd name="connsiteX49" fmla="*/ 558670 w 598888"/>
              <a:gd name="connsiteY49" fmla="*/ 485871 h 507365"/>
              <a:gd name="connsiteX50" fmla="*/ 540744 w 598888"/>
              <a:gd name="connsiteY50" fmla="*/ 503413 h 507365"/>
              <a:gd name="connsiteX51" fmla="*/ 523177 w 598888"/>
              <a:gd name="connsiteY51" fmla="*/ 485871 h 507365"/>
              <a:gd name="connsiteX52" fmla="*/ 523177 w 598888"/>
              <a:gd name="connsiteY52" fmla="*/ 363074 h 507365"/>
              <a:gd name="connsiteX53" fmla="*/ 522819 w 598888"/>
              <a:gd name="connsiteY53" fmla="*/ 363432 h 507365"/>
              <a:gd name="connsiteX54" fmla="*/ 520667 w 598888"/>
              <a:gd name="connsiteY54" fmla="*/ 363074 h 507365"/>
              <a:gd name="connsiteX55" fmla="*/ 520667 w 598888"/>
              <a:gd name="connsiteY55" fmla="*/ 485871 h 507365"/>
              <a:gd name="connsiteX56" fmla="*/ 503100 w 598888"/>
              <a:gd name="connsiteY56" fmla="*/ 503413 h 507365"/>
              <a:gd name="connsiteX57" fmla="*/ 485533 w 598888"/>
              <a:gd name="connsiteY57" fmla="*/ 485871 h 507365"/>
              <a:gd name="connsiteX58" fmla="*/ 485533 w 598888"/>
              <a:gd name="connsiteY58" fmla="*/ 343025 h 507365"/>
              <a:gd name="connsiteX59" fmla="*/ 485533 w 598888"/>
              <a:gd name="connsiteY59" fmla="*/ 341951 h 507365"/>
              <a:gd name="connsiteX60" fmla="*/ 483023 w 598888"/>
              <a:gd name="connsiteY60" fmla="*/ 341951 h 507365"/>
              <a:gd name="connsiteX61" fmla="*/ 470475 w 598888"/>
              <a:gd name="connsiteY61" fmla="*/ 335149 h 507365"/>
              <a:gd name="connsiteX62" fmla="*/ 446454 w 598888"/>
              <a:gd name="connsiteY62" fmla="*/ 285744 h 507365"/>
              <a:gd name="connsiteX63" fmla="*/ 497364 w 598888"/>
              <a:gd name="connsiteY63" fmla="*/ 218438 h 507365"/>
              <a:gd name="connsiteX64" fmla="*/ 499156 w 598888"/>
              <a:gd name="connsiteY64" fmla="*/ 217364 h 507365"/>
              <a:gd name="connsiteX65" fmla="*/ 513497 w 598888"/>
              <a:gd name="connsiteY65" fmla="*/ 210920 h 507365"/>
              <a:gd name="connsiteX66" fmla="*/ 67104 w 598888"/>
              <a:gd name="connsiteY66" fmla="*/ 210920 h 507365"/>
              <a:gd name="connsiteX67" fmla="*/ 76425 w 598888"/>
              <a:gd name="connsiteY67" fmla="*/ 220944 h 507365"/>
              <a:gd name="connsiteX68" fmla="*/ 85746 w 598888"/>
              <a:gd name="connsiteY68" fmla="*/ 211278 h 507365"/>
              <a:gd name="connsiteX69" fmla="*/ 100086 w 598888"/>
              <a:gd name="connsiteY69" fmla="*/ 217364 h 507365"/>
              <a:gd name="connsiteX70" fmla="*/ 101879 w 598888"/>
              <a:gd name="connsiteY70" fmla="*/ 218438 h 507365"/>
              <a:gd name="connsiteX71" fmla="*/ 152428 w 598888"/>
              <a:gd name="connsiteY71" fmla="*/ 285744 h 507365"/>
              <a:gd name="connsiteX72" fmla="*/ 128766 w 598888"/>
              <a:gd name="connsiteY72" fmla="*/ 335149 h 507365"/>
              <a:gd name="connsiteX73" fmla="*/ 116219 w 598888"/>
              <a:gd name="connsiteY73" fmla="*/ 341951 h 507365"/>
              <a:gd name="connsiteX74" fmla="*/ 112992 w 598888"/>
              <a:gd name="connsiteY74" fmla="*/ 341593 h 507365"/>
              <a:gd name="connsiteX75" fmla="*/ 111917 w 598888"/>
              <a:gd name="connsiteY75" fmla="*/ 343383 h 507365"/>
              <a:gd name="connsiteX76" fmla="*/ 111917 w 598888"/>
              <a:gd name="connsiteY76" fmla="*/ 485871 h 507365"/>
              <a:gd name="connsiteX77" fmla="*/ 94350 w 598888"/>
              <a:gd name="connsiteY77" fmla="*/ 503413 h 507365"/>
              <a:gd name="connsiteX78" fmla="*/ 76783 w 598888"/>
              <a:gd name="connsiteY78" fmla="*/ 485871 h 507365"/>
              <a:gd name="connsiteX79" fmla="*/ 76783 w 598888"/>
              <a:gd name="connsiteY79" fmla="*/ 363074 h 507365"/>
              <a:gd name="connsiteX80" fmla="*/ 76425 w 598888"/>
              <a:gd name="connsiteY80" fmla="*/ 363432 h 507365"/>
              <a:gd name="connsiteX81" fmla="*/ 74274 w 598888"/>
              <a:gd name="connsiteY81" fmla="*/ 363074 h 507365"/>
              <a:gd name="connsiteX82" fmla="*/ 74274 w 598888"/>
              <a:gd name="connsiteY82" fmla="*/ 485871 h 507365"/>
              <a:gd name="connsiteX83" fmla="*/ 56707 w 598888"/>
              <a:gd name="connsiteY83" fmla="*/ 503413 h 507365"/>
              <a:gd name="connsiteX84" fmla="*/ 38782 w 598888"/>
              <a:gd name="connsiteY84" fmla="*/ 485871 h 507365"/>
              <a:gd name="connsiteX85" fmla="*/ 38782 w 598888"/>
              <a:gd name="connsiteY85" fmla="*/ 343025 h 507365"/>
              <a:gd name="connsiteX86" fmla="*/ 39140 w 598888"/>
              <a:gd name="connsiteY86" fmla="*/ 341951 h 507365"/>
              <a:gd name="connsiteX87" fmla="*/ 36272 w 598888"/>
              <a:gd name="connsiteY87" fmla="*/ 341951 h 507365"/>
              <a:gd name="connsiteX88" fmla="*/ 23725 w 598888"/>
              <a:gd name="connsiteY88" fmla="*/ 335149 h 507365"/>
              <a:gd name="connsiteX89" fmla="*/ 64 w 598888"/>
              <a:gd name="connsiteY89" fmla="*/ 285744 h 507365"/>
              <a:gd name="connsiteX90" fmla="*/ 50613 w 598888"/>
              <a:gd name="connsiteY90" fmla="*/ 218438 h 507365"/>
              <a:gd name="connsiteX91" fmla="*/ 52764 w 598888"/>
              <a:gd name="connsiteY91" fmla="*/ 217364 h 507365"/>
              <a:gd name="connsiteX92" fmla="*/ 67104 w 598888"/>
              <a:gd name="connsiteY92" fmla="*/ 210920 h 507365"/>
              <a:gd name="connsiteX93" fmla="*/ 332425 w 598888"/>
              <a:gd name="connsiteY93" fmla="*/ 140753 h 507365"/>
              <a:gd name="connsiteX94" fmla="*/ 332425 w 598888"/>
              <a:gd name="connsiteY94" fmla="*/ 166888 h 507365"/>
              <a:gd name="connsiteX95" fmla="*/ 339236 w 598888"/>
              <a:gd name="connsiteY95" fmla="*/ 152209 h 507365"/>
              <a:gd name="connsiteX96" fmla="*/ 332425 w 598888"/>
              <a:gd name="connsiteY96" fmla="*/ 140753 h 507365"/>
              <a:gd name="connsiteX97" fmla="*/ 253551 w 598888"/>
              <a:gd name="connsiteY97" fmla="*/ 140753 h 507365"/>
              <a:gd name="connsiteX98" fmla="*/ 246739 w 598888"/>
              <a:gd name="connsiteY98" fmla="*/ 152209 h 507365"/>
              <a:gd name="connsiteX99" fmla="*/ 253551 w 598888"/>
              <a:gd name="connsiteY99" fmla="*/ 166888 h 507365"/>
              <a:gd name="connsiteX100" fmla="*/ 522819 w 598888"/>
              <a:gd name="connsiteY100" fmla="*/ 132169 h 507365"/>
              <a:gd name="connsiteX101" fmla="*/ 561172 w 598888"/>
              <a:gd name="connsiteY101" fmla="*/ 170451 h 507365"/>
              <a:gd name="connsiteX102" fmla="*/ 522819 w 598888"/>
              <a:gd name="connsiteY102" fmla="*/ 208733 h 507365"/>
              <a:gd name="connsiteX103" fmla="*/ 484466 w 598888"/>
              <a:gd name="connsiteY103" fmla="*/ 170451 h 507365"/>
              <a:gd name="connsiteX104" fmla="*/ 522819 w 598888"/>
              <a:gd name="connsiteY104" fmla="*/ 132169 h 507365"/>
              <a:gd name="connsiteX105" fmla="*/ 76246 w 598888"/>
              <a:gd name="connsiteY105" fmla="*/ 132169 h 507365"/>
              <a:gd name="connsiteX106" fmla="*/ 114775 w 598888"/>
              <a:gd name="connsiteY106" fmla="*/ 170451 h 507365"/>
              <a:gd name="connsiteX107" fmla="*/ 76246 w 598888"/>
              <a:gd name="connsiteY107" fmla="*/ 208733 h 507365"/>
              <a:gd name="connsiteX108" fmla="*/ 37717 w 598888"/>
              <a:gd name="connsiteY108" fmla="*/ 170451 h 507365"/>
              <a:gd name="connsiteX109" fmla="*/ 76246 w 598888"/>
              <a:gd name="connsiteY109" fmla="*/ 132169 h 507365"/>
              <a:gd name="connsiteX110" fmla="*/ 292988 w 598888"/>
              <a:gd name="connsiteY110" fmla="*/ 90272 h 507365"/>
              <a:gd name="connsiteX111" fmla="*/ 283666 w 598888"/>
              <a:gd name="connsiteY111" fmla="*/ 152209 h 507365"/>
              <a:gd name="connsiteX112" fmla="*/ 292988 w 598888"/>
              <a:gd name="connsiteY112" fmla="*/ 164740 h 507365"/>
              <a:gd name="connsiteX113" fmla="*/ 302309 w 598888"/>
              <a:gd name="connsiteY113" fmla="*/ 152209 h 507365"/>
              <a:gd name="connsiteX114" fmla="*/ 283666 w 598888"/>
              <a:gd name="connsiteY114" fmla="*/ 79174 h 507365"/>
              <a:gd name="connsiteX115" fmla="*/ 292988 w 598888"/>
              <a:gd name="connsiteY115" fmla="*/ 88840 h 507365"/>
              <a:gd name="connsiteX116" fmla="*/ 302668 w 598888"/>
              <a:gd name="connsiteY116" fmla="*/ 79174 h 507365"/>
              <a:gd name="connsiteX117" fmla="*/ 316650 w 598888"/>
              <a:gd name="connsiteY117" fmla="*/ 85260 h 507365"/>
              <a:gd name="connsiteX118" fmla="*/ 318442 w 598888"/>
              <a:gd name="connsiteY118" fmla="*/ 86334 h 507365"/>
              <a:gd name="connsiteX119" fmla="*/ 368993 w 598888"/>
              <a:gd name="connsiteY119" fmla="*/ 153641 h 507365"/>
              <a:gd name="connsiteX120" fmla="*/ 345331 w 598888"/>
              <a:gd name="connsiteY120" fmla="*/ 203406 h 507365"/>
              <a:gd name="connsiteX121" fmla="*/ 332783 w 598888"/>
              <a:gd name="connsiteY121" fmla="*/ 210208 h 507365"/>
              <a:gd name="connsiteX122" fmla="*/ 329556 w 598888"/>
              <a:gd name="connsiteY122" fmla="*/ 209492 h 507365"/>
              <a:gd name="connsiteX123" fmla="*/ 328839 w 598888"/>
              <a:gd name="connsiteY123" fmla="*/ 211282 h 507365"/>
              <a:gd name="connsiteX124" fmla="*/ 328839 w 598888"/>
              <a:gd name="connsiteY124" fmla="*/ 353772 h 507365"/>
              <a:gd name="connsiteX125" fmla="*/ 310913 w 598888"/>
              <a:gd name="connsiteY125" fmla="*/ 371315 h 507365"/>
              <a:gd name="connsiteX126" fmla="*/ 293346 w 598888"/>
              <a:gd name="connsiteY126" fmla="*/ 353772 h 507365"/>
              <a:gd name="connsiteX127" fmla="*/ 293346 w 598888"/>
              <a:gd name="connsiteY127" fmla="*/ 231331 h 507365"/>
              <a:gd name="connsiteX128" fmla="*/ 292988 w 598888"/>
              <a:gd name="connsiteY128" fmla="*/ 231331 h 507365"/>
              <a:gd name="connsiteX129" fmla="*/ 290836 w 598888"/>
              <a:gd name="connsiteY129" fmla="*/ 231331 h 507365"/>
              <a:gd name="connsiteX130" fmla="*/ 290836 w 598888"/>
              <a:gd name="connsiteY130" fmla="*/ 353772 h 507365"/>
              <a:gd name="connsiteX131" fmla="*/ 273269 w 598888"/>
              <a:gd name="connsiteY131" fmla="*/ 371315 h 507365"/>
              <a:gd name="connsiteX132" fmla="*/ 255702 w 598888"/>
              <a:gd name="connsiteY132" fmla="*/ 353772 h 507365"/>
              <a:gd name="connsiteX133" fmla="*/ 255702 w 598888"/>
              <a:gd name="connsiteY133" fmla="*/ 210924 h 507365"/>
              <a:gd name="connsiteX134" fmla="*/ 255702 w 598888"/>
              <a:gd name="connsiteY134" fmla="*/ 209850 h 507365"/>
              <a:gd name="connsiteX135" fmla="*/ 253192 w 598888"/>
              <a:gd name="connsiteY135" fmla="*/ 210208 h 507365"/>
              <a:gd name="connsiteX136" fmla="*/ 240285 w 598888"/>
              <a:gd name="connsiteY136" fmla="*/ 203406 h 507365"/>
              <a:gd name="connsiteX137" fmla="*/ 216623 w 598888"/>
              <a:gd name="connsiteY137" fmla="*/ 153641 h 507365"/>
              <a:gd name="connsiteX138" fmla="*/ 267174 w 598888"/>
              <a:gd name="connsiteY138" fmla="*/ 86334 h 507365"/>
              <a:gd name="connsiteX139" fmla="*/ 269325 w 598888"/>
              <a:gd name="connsiteY139" fmla="*/ 85260 h 507365"/>
              <a:gd name="connsiteX140" fmla="*/ 283666 w 598888"/>
              <a:gd name="connsiteY140" fmla="*/ 79174 h 507365"/>
              <a:gd name="connsiteX141" fmla="*/ 292988 w 598888"/>
              <a:gd name="connsiteY141" fmla="*/ 0 h 507365"/>
              <a:gd name="connsiteX142" fmla="*/ 331341 w 598888"/>
              <a:gd name="connsiteY142" fmla="*/ 38494 h 507365"/>
              <a:gd name="connsiteX143" fmla="*/ 292988 w 598888"/>
              <a:gd name="connsiteY143" fmla="*/ 76988 h 507365"/>
              <a:gd name="connsiteX144" fmla="*/ 254635 w 598888"/>
              <a:gd name="connsiteY144" fmla="*/ 38494 h 507365"/>
              <a:gd name="connsiteX145" fmla="*/ 292988 w 598888"/>
              <a:gd name="connsiteY145" fmla="*/ 0 h 507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598888" h="507365">
                <a:moveTo>
                  <a:pt x="286884" y="392767"/>
                </a:moveTo>
                <a:lnTo>
                  <a:pt x="304096" y="392767"/>
                </a:lnTo>
                <a:lnTo>
                  <a:pt x="304096" y="448275"/>
                </a:lnTo>
                <a:cubicBezTo>
                  <a:pt x="325970" y="450066"/>
                  <a:pt x="342824" y="458303"/>
                  <a:pt x="342824" y="468330"/>
                </a:cubicBezTo>
                <a:cubicBezTo>
                  <a:pt x="342824" y="468688"/>
                  <a:pt x="342824" y="468688"/>
                  <a:pt x="342824" y="469046"/>
                </a:cubicBezTo>
                <a:lnTo>
                  <a:pt x="449325" y="490533"/>
                </a:lnTo>
                <a:lnTo>
                  <a:pt x="446098" y="507365"/>
                </a:lnTo>
                <a:lnTo>
                  <a:pt x="327404" y="483013"/>
                </a:lnTo>
                <a:cubicBezTo>
                  <a:pt x="318798" y="486594"/>
                  <a:pt x="307682" y="488385"/>
                  <a:pt x="295490" y="488385"/>
                </a:cubicBezTo>
                <a:cubicBezTo>
                  <a:pt x="283298" y="488385"/>
                  <a:pt x="272181" y="486594"/>
                  <a:pt x="263934" y="483371"/>
                </a:cubicBezTo>
                <a:lnTo>
                  <a:pt x="145240" y="507365"/>
                </a:lnTo>
                <a:lnTo>
                  <a:pt x="142013" y="490533"/>
                </a:lnTo>
                <a:lnTo>
                  <a:pt x="248156" y="469046"/>
                </a:lnTo>
                <a:cubicBezTo>
                  <a:pt x="248156" y="468688"/>
                  <a:pt x="248156" y="468688"/>
                  <a:pt x="248156" y="468330"/>
                </a:cubicBezTo>
                <a:cubicBezTo>
                  <a:pt x="248156" y="458303"/>
                  <a:pt x="265010" y="450066"/>
                  <a:pt x="286884" y="448275"/>
                </a:cubicBezTo>
                <a:close/>
                <a:moveTo>
                  <a:pt x="562256" y="272855"/>
                </a:moveTo>
                <a:lnTo>
                  <a:pt x="562256" y="298632"/>
                </a:lnTo>
                <a:cubicBezTo>
                  <a:pt x="565482" y="292188"/>
                  <a:pt x="568350" y="286818"/>
                  <a:pt x="569067" y="283954"/>
                </a:cubicBezTo>
                <a:cubicBezTo>
                  <a:pt x="567992" y="281448"/>
                  <a:pt x="565482" y="277510"/>
                  <a:pt x="562256" y="272855"/>
                </a:cubicBezTo>
                <a:close/>
                <a:moveTo>
                  <a:pt x="483382" y="272855"/>
                </a:moveTo>
                <a:cubicBezTo>
                  <a:pt x="480155" y="277510"/>
                  <a:pt x="477645" y="281448"/>
                  <a:pt x="476570" y="283954"/>
                </a:cubicBezTo>
                <a:cubicBezTo>
                  <a:pt x="477287" y="286818"/>
                  <a:pt x="479796" y="292188"/>
                  <a:pt x="483382" y="298632"/>
                </a:cubicBezTo>
                <a:close/>
                <a:moveTo>
                  <a:pt x="115860" y="272855"/>
                </a:moveTo>
                <a:lnTo>
                  <a:pt x="115860" y="298632"/>
                </a:lnTo>
                <a:cubicBezTo>
                  <a:pt x="119087" y="292188"/>
                  <a:pt x="121596" y="286818"/>
                  <a:pt x="122672" y="283954"/>
                </a:cubicBezTo>
                <a:cubicBezTo>
                  <a:pt x="121596" y="281448"/>
                  <a:pt x="119087" y="277510"/>
                  <a:pt x="115860" y="272855"/>
                </a:cubicBezTo>
                <a:close/>
                <a:moveTo>
                  <a:pt x="36989" y="272855"/>
                </a:moveTo>
                <a:cubicBezTo>
                  <a:pt x="33404" y="277510"/>
                  <a:pt x="30895" y="281448"/>
                  <a:pt x="30178" y="283954"/>
                </a:cubicBezTo>
                <a:cubicBezTo>
                  <a:pt x="30895" y="286818"/>
                  <a:pt x="33404" y="292188"/>
                  <a:pt x="36989" y="298632"/>
                </a:cubicBezTo>
                <a:close/>
                <a:moveTo>
                  <a:pt x="522819" y="222376"/>
                </a:moveTo>
                <a:lnTo>
                  <a:pt x="513497" y="284312"/>
                </a:lnTo>
                <a:lnTo>
                  <a:pt x="522819" y="296842"/>
                </a:lnTo>
                <a:lnTo>
                  <a:pt x="532140" y="284312"/>
                </a:lnTo>
                <a:close/>
                <a:moveTo>
                  <a:pt x="76066" y="222376"/>
                </a:moveTo>
                <a:lnTo>
                  <a:pt x="67104" y="284312"/>
                </a:lnTo>
                <a:lnTo>
                  <a:pt x="76066" y="296842"/>
                </a:lnTo>
                <a:lnTo>
                  <a:pt x="76425" y="296842"/>
                </a:lnTo>
                <a:lnTo>
                  <a:pt x="85746" y="284312"/>
                </a:lnTo>
                <a:lnTo>
                  <a:pt x="76425" y="222376"/>
                </a:lnTo>
                <a:close/>
                <a:moveTo>
                  <a:pt x="513497" y="210920"/>
                </a:moveTo>
                <a:lnTo>
                  <a:pt x="522819" y="220944"/>
                </a:lnTo>
                <a:lnTo>
                  <a:pt x="532499" y="211278"/>
                </a:lnTo>
                <a:cubicBezTo>
                  <a:pt x="537518" y="212352"/>
                  <a:pt x="542179" y="214500"/>
                  <a:pt x="546481" y="217364"/>
                </a:cubicBezTo>
                <a:cubicBezTo>
                  <a:pt x="547198" y="217722"/>
                  <a:pt x="547915" y="218080"/>
                  <a:pt x="548273" y="218438"/>
                </a:cubicBezTo>
                <a:cubicBezTo>
                  <a:pt x="564407" y="228104"/>
                  <a:pt x="600617" y="264621"/>
                  <a:pt x="598824" y="285744"/>
                </a:cubicBezTo>
                <a:cubicBezTo>
                  <a:pt x="598107" y="298274"/>
                  <a:pt x="583767" y="322261"/>
                  <a:pt x="575162" y="335149"/>
                </a:cubicBezTo>
                <a:cubicBezTo>
                  <a:pt x="572294" y="339803"/>
                  <a:pt x="567633" y="341951"/>
                  <a:pt x="562614" y="341951"/>
                </a:cubicBezTo>
                <a:cubicBezTo>
                  <a:pt x="561539" y="341951"/>
                  <a:pt x="560463" y="341951"/>
                  <a:pt x="559387" y="341593"/>
                </a:cubicBezTo>
                <a:cubicBezTo>
                  <a:pt x="559029" y="342309"/>
                  <a:pt x="558670" y="342667"/>
                  <a:pt x="558670" y="343383"/>
                </a:cubicBezTo>
                <a:lnTo>
                  <a:pt x="558670" y="485871"/>
                </a:lnTo>
                <a:cubicBezTo>
                  <a:pt x="558670" y="495537"/>
                  <a:pt x="550783" y="503413"/>
                  <a:pt x="540744" y="503413"/>
                </a:cubicBezTo>
                <a:cubicBezTo>
                  <a:pt x="531064" y="503413"/>
                  <a:pt x="523177" y="495537"/>
                  <a:pt x="523177" y="485871"/>
                </a:cubicBezTo>
                <a:lnTo>
                  <a:pt x="523177" y="363074"/>
                </a:lnTo>
                <a:cubicBezTo>
                  <a:pt x="523177" y="363074"/>
                  <a:pt x="522819" y="363432"/>
                  <a:pt x="522819" y="363432"/>
                </a:cubicBezTo>
                <a:cubicBezTo>
                  <a:pt x="522102" y="363432"/>
                  <a:pt x="521384" y="363074"/>
                  <a:pt x="520667" y="363074"/>
                </a:cubicBezTo>
                <a:lnTo>
                  <a:pt x="520667" y="485871"/>
                </a:lnTo>
                <a:cubicBezTo>
                  <a:pt x="520667" y="495537"/>
                  <a:pt x="512780" y="503413"/>
                  <a:pt x="503100" y="503413"/>
                </a:cubicBezTo>
                <a:cubicBezTo>
                  <a:pt x="493420" y="503413"/>
                  <a:pt x="485533" y="495537"/>
                  <a:pt x="485533" y="485871"/>
                </a:cubicBezTo>
                <a:lnTo>
                  <a:pt x="485533" y="343025"/>
                </a:lnTo>
                <a:cubicBezTo>
                  <a:pt x="485533" y="342667"/>
                  <a:pt x="485533" y="342309"/>
                  <a:pt x="485533" y="341951"/>
                </a:cubicBezTo>
                <a:cubicBezTo>
                  <a:pt x="484457" y="341951"/>
                  <a:pt x="483740" y="341951"/>
                  <a:pt x="483023" y="341951"/>
                </a:cubicBezTo>
                <a:cubicBezTo>
                  <a:pt x="478004" y="341951"/>
                  <a:pt x="473343" y="339803"/>
                  <a:pt x="470475" y="335149"/>
                </a:cubicBezTo>
                <a:cubicBezTo>
                  <a:pt x="461870" y="322261"/>
                  <a:pt x="447530" y="298274"/>
                  <a:pt x="446454" y="285744"/>
                </a:cubicBezTo>
                <a:cubicBezTo>
                  <a:pt x="445020" y="264621"/>
                  <a:pt x="481230" y="228104"/>
                  <a:pt x="497364" y="218438"/>
                </a:cubicBezTo>
                <a:cubicBezTo>
                  <a:pt x="497722" y="217722"/>
                  <a:pt x="498439" y="217722"/>
                  <a:pt x="499156" y="217364"/>
                </a:cubicBezTo>
                <a:cubicBezTo>
                  <a:pt x="503459" y="214500"/>
                  <a:pt x="508478" y="212352"/>
                  <a:pt x="513497" y="210920"/>
                </a:cubicBezTo>
                <a:close/>
                <a:moveTo>
                  <a:pt x="67104" y="210920"/>
                </a:moveTo>
                <a:lnTo>
                  <a:pt x="76425" y="220944"/>
                </a:lnTo>
                <a:lnTo>
                  <a:pt x="85746" y="211278"/>
                </a:lnTo>
                <a:cubicBezTo>
                  <a:pt x="90765" y="212352"/>
                  <a:pt x="95784" y="214500"/>
                  <a:pt x="100086" y="217364"/>
                </a:cubicBezTo>
                <a:cubicBezTo>
                  <a:pt x="100803" y="217722"/>
                  <a:pt x="101520" y="218080"/>
                  <a:pt x="101879" y="218438"/>
                </a:cubicBezTo>
                <a:cubicBezTo>
                  <a:pt x="117653" y="228104"/>
                  <a:pt x="154220" y="264621"/>
                  <a:pt x="152428" y="285744"/>
                </a:cubicBezTo>
                <a:cubicBezTo>
                  <a:pt x="151352" y="298274"/>
                  <a:pt x="137370" y="322261"/>
                  <a:pt x="128766" y="335149"/>
                </a:cubicBezTo>
                <a:cubicBezTo>
                  <a:pt x="125898" y="339803"/>
                  <a:pt x="121238" y="341951"/>
                  <a:pt x="116219" y="341951"/>
                </a:cubicBezTo>
                <a:cubicBezTo>
                  <a:pt x="115143" y="341951"/>
                  <a:pt x="114068" y="341951"/>
                  <a:pt x="112992" y="341593"/>
                </a:cubicBezTo>
                <a:cubicBezTo>
                  <a:pt x="112634" y="342309"/>
                  <a:pt x="112275" y="342667"/>
                  <a:pt x="111917" y="343383"/>
                </a:cubicBezTo>
                <a:lnTo>
                  <a:pt x="111917" y="485871"/>
                </a:lnTo>
                <a:cubicBezTo>
                  <a:pt x="111917" y="495537"/>
                  <a:pt x="104030" y="503413"/>
                  <a:pt x="94350" y="503413"/>
                </a:cubicBezTo>
                <a:cubicBezTo>
                  <a:pt x="84670" y="503413"/>
                  <a:pt x="76783" y="495537"/>
                  <a:pt x="76783" y="485871"/>
                </a:cubicBezTo>
                <a:lnTo>
                  <a:pt x="76783" y="363074"/>
                </a:lnTo>
                <a:cubicBezTo>
                  <a:pt x="76783" y="363074"/>
                  <a:pt x="76425" y="363432"/>
                  <a:pt x="76425" y="363432"/>
                </a:cubicBezTo>
                <a:cubicBezTo>
                  <a:pt x="75708" y="363432"/>
                  <a:pt x="74991" y="363074"/>
                  <a:pt x="74274" y="363074"/>
                </a:cubicBezTo>
                <a:lnTo>
                  <a:pt x="74274" y="485871"/>
                </a:lnTo>
                <a:cubicBezTo>
                  <a:pt x="74274" y="495537"/>
                  <a:pt x="66387" y="503413"/>
                  <a:pt x="56707" y="503413"/>
                </a:cubicBezTo>
                <a:cubicBezTo>
                  <a:pt x="46669" y="503413"/>
                  <a:pt x="38782" y="495537"/>
                  <a:pt x="38782" y="485871"/>
                </a:cubicBezTo>
                <a:lnTo>
                  <a:pt x="38782" y="343025"/>
                </a:lnTo>
                <a:cubicBezTo>
                  <a:pt x="38782" y="342667"/>
                  <a:pt x="38782" y="342309"/>
                  <a:pt x="39140" y="341951"/>
                </a:cubicBezTo>
                <a:cubicBezTo>
                  <a:pt x="38065" y="341951"/>
                  <a:pt x="37348" y="341951"/>
                  <a:pt x="36272" y="341951"/>
                </a:cubicBezTo>
                <a:cubicBezTo>
                  <a:pt x="31612" y="341951"/>
                  <a:pt x="26593" y="339803"/>
                  <a:pt x="23725" y="335149"/>
                </a:cubicBezTo>
                <a:cubicBezTo>
                  <a:pt x="15479" y="322261"/>
                  <a:pt x="1139" y="298274"/>
                  <a:pt x="64" y="285744"/>
                </a:cubicBezTo>
                <a:cubicBezTo>
                  <a:pt x="-1729" y="264621"/>
                  <a:pt x="34838" y="228104"/>
                  <a:pt x="50613" y="218438"/>
                </a:cubicBezTo>
                <a:cubicBezTo>
                  <a:pt x="51330" y="217722"/>
                  <a:pt x="52047" y="217722"/>
                  <a:pt x="52764" y="217364"/>
                </a:cubicBezTo>
                <a:cubicBezTo>
                  <a:pt x="57066" y="214500"/>
                  <a:pt x="62085" y="212352"/>
                  <a:pt x="67104" y="210920"/>
                </a:cubicBezTo>
                <a:close/>
                <a:moveTo>
                  <a:pt x="332425" y="140753"/>
                </a:moveTo>
                <a:lnTo>
                  <a:pt x="332425" y="166888"/>
                </a:lnTo>
                <a:cubicBezTo>
                  <a:pt x="335651" y="160444"/>
                  <a:pt x="338161" y="155073"/>
                  <a:pt x="339236" y="152209"/>
                </a:cubicBezTo>
                <a:cubicBezTo>
                  <a:pt x="338161" y="149345"/>
                  <a:pt x="335651" y="145407"/>
                  <a:pt x="332425" y="140753"/>
                </a:cubicBezTo>
                <a:close/>
                <a:moveTo>
                  <a:pt x="253551" y="140753"/>
                </a:moveTo>
                <a:cubicBezTo>
                  <a:pt x="249965" y="145407"/>
                  <a:pt x="247456" y="149703"/>
                  <a:pt x="246739" y="152209"/>
                </a:cubicBezTo>
                <a:cubicBezTo>
                  <a:pt x="247456" y="154715"/>
                  <a:pt x="249965" y="160444"/>
                  <a:pt x="253551" y="166888"/>
                </a:cubicBezTo>
                <a:close/>
                <a:moveTo>
                  <a:pt x="522819" y="132169"/>
                </a:moveTo>
                <a:cubicBezTo>
                  <a:pt x="544001" y="132169"/>
                  <a:pt x="561172" y="149308"/>
                  <a:pt x="561172" y="170451"/>
                </a:cubicBezTo>
                <a:cubicBezTo>
                  <a:pt x="561172" y="191594"/>
                  <a:pt x="544001" y="208733"/>
                  <a:pt x="522819" y="208733"/>
                </a:cubicBezTo>
                <a:cubicBezTo>
                  <a:pt x="501637" y="208733"/>
                  <a:pt x="484466" y="191594"/>
                  <a:pt x="484466" y="170451"/>
                </a:cubicBezTo>
                <a:cubicBezTo>
                  <a:pt x="484466" y="149308"/>
                  <a:pt x="501637" y="132169"/>
                  <a:pt x="522819" y="132169"/>
                </a:cubicBezTo>
                <a:close/>
                <a:moveTo>
                  <a:pt x="76246" y="132169"/>
                </a:moveTo>
                <a:cubicBezTo>
                  <a:pt x="97525" y="132169"/>
                  <a:pt x="114775" y="149308"/>
                  <a:pt x="114775" y="170451"/>
                </a:cubicBezTo>
                <a:cubicBezTo>
                  <a:pt x="114775" y="191594"/>
                  <a:pt x="97525" y="208733"/>
                  <a:pt x="76246" y="208733"/>
                </a:cubicBezTo>
                <a:cubicBezTo>
                  <a:pt x="54967" y="208733"/>
                  <a:pt x="37717" y="191594"/>
                  <a:pt x="37717" y="170451"/>
                </a:cubicBezTo>
                <a:cubicBezTo>
                  <a:pt x="37717" y="149308"/>
                  <a:pt x="54967" y="132169"/>
                  <a:pt x="76246" y="132169"/>
                </a:cubicBezTo>
                <a:close/>
                <a:moveTo>
                  <a:pt x="292988" y="90272"/>
                </a:moveTo>
                <a:lnTo>
                  <a:pt x="283666" y="152209"/>
                </a:lnTo>
                <a:lnTo>
                  <a:pt x="292988" y="164740"/>
                </a:lnTo>
                <a:lnTo>
                  <a:pt x="302309" y="152209"/>
                </a:lnTo>
                <a:close/>
                <a:moveTo>
                  <a:pt x="283666" y="79174"/>
                </a:moveTo>
                <a:lnTo>
                  <a:pt x="292988" y="88840"/>
                </a:lnTo>
                <a:lnTo>
                  <a:pt x="302668" y="79174"/>
                </a:lnTo>
                <a:cubicBezTo>
                  <a:pt x="307687" y="80248"/>
                  <a:pt x="312348" y="82396"/>
                  <a:pt x="316650" y="85260"/>
                </a:cubicBezTo>
                <a:cubicBezTo>
                  <a:pt x="317367" y="85618"/>
                  <a:pt x="318084" y="85976"/>
                  <a:pt x="318442" y="86334"/>
                </a:cubicBezTo>
                <a:cubicBezTo>
                  <a:pt x="334217" y="96001"/>
                  <a:pt x="370786" y="132518"/>
                  <a:pt x="368993" y="153641"/>
                </a:cubicBezTo>
                <a:cubicBezTo>
                  <a:pt x="367918" y="166530"/>
                  <a:pt x="353936" y="190159"/>
                  <a:pt x="345331" y="203406"/>
                </a:cubicBezTo>
                <a:cubicBezTo>
                  <a:pt x="342463" y="207702"/>
                  <a:pt x="337802" y="210208"/>
                  <a:pt x="332783" y="210208"/>
                </a:cubicBezTo>
                <a:cubicBezTo>
                  <a:pt x="331708" y="210208"/>
                  <a:pt x="330632" y="209850"/>
                  <a:pt x="329556" y="209492"/>
                </a:cubicBezTo>
                <a:cubicBezTo>
                  <a:pt x="329198" y="210208"/>
                  <a:pt x="328839" y="210566"/>
                  <a:pt x="328839" y="211282"/>
                </a:cubicBezTo>
                <a:lnTo>
                  <a:pt x="328839" y="353772"/>
                </a:lnTo>
                <a:cubicBezTo>
                  <a:pt x="328839" y="363439"/>
                  <a:pt x="320593" y="371315"/>
                  <a:pt x="310913" y="371315"/>
                </a:cubicBezTo>
                <a:cubicBezTo>
                  <a:pt x="301233" y="371315"/>
                  <a:pt x="293346" y="363439"/>
                  <a:pt x="293346" y="353772"/>
                </a:cubicBezTo>
                <a:lnTo>
                  <a:pt x="293346" y="231331"/>
                </a:lnTo>
                <a:cubicBezTo>
                  <a:pt x="293346" y="231331"/>
                  <a:pt x="292988" y="231331"/>
                  <a:pt x="292988" y="231331"/>
                </a:cubicBezTo>
                <a:cubicBezTo>
                  <a:pt x="292271" y="231331"/>
                  <a:pt x="291553" y="231331"/>
                  <a:pt x="290836" y="231331"/>
                </a:cubicBezTo>
                <a:lnTo>
                  <a:pt x="290836" y="353772"/>
                </a:lnTo>
                <a:cubicBezTo>
                  <a:pt x="290836" y="363439"/>
                  <a:pt x="282949" y="371315"/>
                  <a:pt x="273269" y="371315"/>
                </a:cubicBezTo>
                <a:cubicBezTo>
                  <a:pt x="263589" y="371315"/>
                  <a:pt x="255702" y="363439"/>
                  <a:pt x="255702" y="353772"/>
                </a:cubicBezTo>
                <a:lnTo>
                  <a:pt x="255702" y="210924"/>
                </a:lnTo>
                <a:cubicBezTo>
                  <a:pt x="255702" y="210566"/>
                  <a:pt x="255702" y="210208"/>
                  <a:pt x="255702" y="209850"/>
                </a:cubicBezTo>
                <a:cubicBezTo>
                  <a:pt x="254626" y="209850"/>
                  <a:pt x="253909" y="210208"/>
                  <a:pt x="253192" y="210208"/>
                </a:cubicBezTo>
                <a:cubicBezTo>
                  <a:pt x="248173" y="210208"/>
                  <a:pt x="243154" y="207702"/>
                  <a:pt x="240285" y="203406"/>
                </a:cubicBezTo>
                <a:cubicBezTo>
                  <a:pt x="232039" y="190159"/>
                  <a:pt x="217699" y="166530"/>
                  <a:pt x="216623" y="153641"/>
                </a:cubicBezTo>
                <a:cubicBezTo>
                  <a:pt x="215189" y="132518"/>
                  <a:pt x="251399" y="96001"/>
                  <a:pt x="267174" y="86334"/>
                </a:cubicBezTo>
                <a:cubicBezTo>
                  <a:pt x="267891" y="85976"/>
                  <a:pt x="268608" y="85618"/>
                  <a:pt x="269325" y="85260"/>
                </a:cubicBezTo>
                <a:cubicBezTo>
                  <a:pt x="273628" y="82396"/>
                  <a:pt x="278647" y="80248"/>
                  <a:pt x="283666" y="79174"/>
                </a:cubicBezTo>
                <a:close/>
                <a:moveTo>
                  <a:pt x="292988" y="0"/>
                </a:moveTo>
                <a:cubicBezTo>
                  <a:pt x="314170" y="0"/>
                  <a:pt x="331341" y="17234"/>
                  <a:pt x="331341" y="38494"/>
                </a:cubicBezTo>
                <a:cubicBezTo>
                  <a:pt x="331341" y="59754"/>
                  <a:pt x="314170" y="76988"/>
                  <a:pt x="292988" y="76988"/>
                </a:cubicBezTo>
                <a:cubicBezTo>
                  <a:pt x="271806" y="76988"/>
                  <a:pt x="254635" y="59754"/>
                  <a:pt x="254635" y="38494"/>
                </a:cubicBezTo>
                <a:cubicBezTo>
                  <a:pt x="254635" y="17234"/>
                  <a:pt x="271806" y="0"/>
                  <a:pt x="2929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0C8B2CB-8051-41B1-B65D-F4ED66E67055}"/>
              </a:ext>
            </a:extLst>
          </p:cNvPr>
          <p:cNvSpPr txBox="1"/>
          <p:nvPr/>
        </p:nvSpPr>
        <p:spPr>
          <a:xfrm>
            <a:off x="7370797" y="423844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ea typeface="微软雅黑"/>
              </a:rPr>
              <a:t>客户群体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5605FC1-14B4-4B8D-9146-E20B0FD67CF2}"/>
              </a:ext>
            </a:extLst>
          </p:cNvPr>
          <p:cNvSpPr/>
          <p:nvPr/>
        </p:nvSpPr>
        <p:spPr>
          <a:xfrm>
            <a:off x="7370796" y="4700106"/>
            <a:ext cx="3023269" cy="846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请在这里输入详细的文本信息，请在这里输入详细的文本信息，请在这里输入详细的文本信息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7A3D333-1FD1-498A-B3B9-FF5AACFE030F}"/>
              </a:ext>
            </a:extLst>
          </p:cNvPr>
          <p:cNvSpPr txBox="1"/>
          <p:nvPr/>
        </p:nvSpPr>
        <p:spPr>
          <a:xfrm>
            <a:off x="3405432" y="423844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bg1"/>
                </a:solidFill>
                <a:ea typeface="微软雅黑"/>
              </a:rPr>
              <a:t>客户群体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7B88E03-C6FD-4FF0-B092-509ABF632B56}"/>
              </a:ext>
            </a:extLst>
          </p:cNvPr>
          <p:cNvSpPr/>
          <p:nvPr/>
        </p:nvSpPr>
        <p:spPr>
          <a:xfrm>
            <a:off x="1797935" y="4700106"/>
            <a:ext cx="3023269" cy="846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请在这里输入详细的文本信息，请在这里输入详细的文本信息，请在这里输入详细的文本信息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642224F-C385-4A85-89B8-BC6B130BDFAB}"/>
              </a:ext>
            </a:extLst>
          </p:cNvPr>
          <p:cNvCxnSpPr>
            <a:cxnSpLocks/>
          </p:cNvCxnSpPr>
          <p:nvPr/>
        </p:nvCxnSpPr>
        <p:spPr>
          <a:xfrm>
            <a:off x="5006340" y="4454219"/>
            <a:ext cx="0" cy="9144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1F299855-040D-4E7F-B65F-A2A48D2E7C50}"/>
              </a:ext>
            </a:extLst>
          </p:cNvPr>
          <p:cNvCxnSpPr>
            <a:cxnSpLocks/>
          </p:cNvCxnSpPr>
          <p:nvPr/>
        </p:nvCxnSpPr>
        <p:spPr>
          <a:xfrm>
            <a:off x="7185660" y="4454219"/>
            <a:ext cx="0" cy="9144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F95465A9-0803-435A-A38A-66C3AC8699B6}"/>
              </a:ext>
            </a:extLst>
          </p:cNvPr>
          <p:cNvCxnSpPr>
            <a:cxnSpLocks/>
          </p:cNvCxnSpPr>
          <p:nvPr/>
        </p:nvCxnSpPr>
        <p:spPr>
          <a:xfrm rot="5400000">
            <a:off x="6096000" y="2021350"/>
            <a:ext cx="0" cy="9144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F81E2A65-394C-4A55-9BEC-FC5E833A6ACC}"/>
              </a:ext>
            </a:extLst>
          </p:cNvPr>
          <p:cNvSpPr txBox="1"/>
          <p:nvPr/>
        </p:nvSpPr>
        <p:spPr>
          <a:xfrm>
            <a:off x="5388113" y="100632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ea typeface="微软雅黑"/>
              </a:rPr>
              <a:t>客户群体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AEF515D-48B1-4B3C-B874-8BBE03891ED1}"/>
              </a:ext>
            </a:extLst>
          </p:cNvPr>
          <p:cNvSpPr/>
          <p:nvPr/>
        </p:nvSpPr>
        <p:spPr>
          <a:xfrm>
            <a:off x="4584365" y="1467989"/>
            <a:ext cx="3023269" cy="846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请在这里输入详细的文本信息，请在这里输入详细的文本信息，请在这里输入详细的文本信息</a:t>
            </a:r>
          </a:p>
        </p:txBody>
      </p:sp>
    </p:spTree>
    <p:extLst>
      <p:ext uri="{BB962C8B-B14F-4D97-AF65-F5344CB8AC3E}">
        <p14:creationId xmlns:p14="http://schemas.microsoft.com/office/powerpoint/2010/main" val="2956013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8C452AA4-0D9A-42DD-8682-6656C09F907A}"/>
              </a:ext>
            </a:extLst>
          </p:cNvPr>
          <p:cNvSpPr/>
          <p:nvPr/>
        </p:nvSpPr>
        <p:spPr>
          <a:xfrm>
            <a:off x="868101" y="2239624"/>
            <a:ext cx="3886856" cy="3886856"/>
          </a:xfrm>
          <a:prstGeom prst="rect">
            <a:avLst/>
          </a:prstGeom>
          <a:noFill/>
          <a:ln w="19050">
            <a:solidFill>
              <a:srgbClr val="0268B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268BD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319E1B4-C66B-41B0-9E14-501C3E4459B1}"/>
              </a:ext>
            </a:extLst>
          </p:cNvPr>
          <p:cNvSpPr txBox="1"/>
          <p:nvPr/>
        </p:nvSpPr>
        <p:spPr>
          <a:xfrm>
            <a:off x="782320" y="73152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268BD"/>
                </a:solidFill>
                <a:ea typeface="微软雅黑"/>
              </a:rPr>
              <a:t>请输入主标题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1F4F118-500E-474B-A942-13CA461F9032}"/>
              </a:ext>
            </a:extLst>
          </p:cNvPr>
          <p:cNvSpPr txBox="1"/>
          <p:nvPr/>
        </p:nvSpPr>
        <p:spPr>
          <a:xfrm>
            <a:off x="782320" y="131629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0268BD"/>
                </a:solidFill>
                <a:ea typeface="微软雅黑"/>
              </a:rPr>
              <a:t>请输入副标题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38EC949-7DBE-4222-9143-5BED3F08C695}"/>
              </a:ext>
            </a:extLst>
          </p:cNvPr>
          <p:cNvSpPr/>
          <p:nvPr/>
        </p:nvSpPr>
        <p:spPr>
          <a:xfrm>
            <a:off x="868101" y="3151786"/>
            <a:ext cx="2974694" cy="2974694"/>
          </a:xfrm>
          <a:prstGeom prst="rect">
            <a:avLst/>
          </a:prstGeom>
          <a:solidFill>
            <a:srgbClr val="026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FE4CD3A-B3DC-4291-AAD3-1645334ADB95}"/>
              </a:ext>
            </a:extLst>
          </p:cNvPr>
          <p:cNvSpPr txBox="1"/>
          <p:nvPr/>
        </p:nvSpPr>
        <p:spPr>
          <a:xfrm>
            <a:off x="1019564" y="5541705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ea typeface="微软雅黑"/>
              </a:rPr>
              <a:t>2018</a:t>
            </a:r>
            <a:r>
              <a:rPr lang="zh-CN" altLang="en-US" sz="2400" b="1" dirty="0">
                <a:solidFill>
                  <a:schemeClr val="bg1"/>
                </a:solidFill>
                <a:ea typeface="微软雅黑"/>
              </a:rPr>
              <a:t>年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298EE5C-D0AC-44CF-BFBD-208A0AD048CD}"/>
              </a:ext>
            </a:extLst>
          </p:cNvPr>
          <p:cNvSpPr txBox="1"/>
          <p:nvPr/>
        </p:nvSpPr>
        <p:spPr>
          <a:xfrm>
            <a:off x="1019564" y="2459289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268BD"/>
                </a:solidFill>
                <a:ea typeface="微软雅黑"/>
              </a:rPr>
              <a:t>2019</a:t>
            </a:r>
            <a:r>
              <a:rPr lang="zh-CN" altLang="en-US" sz="2400" b="1" dirty="0">
                <a:solidFill>
                  <a:srgbClr val="0268BD"/>
                </a:solidFill>
                <a:ea typeface="微软雅黑"/>
              </a:rPr>
              <a:t>年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AD497CA-4B5A-4D90-A36E-2D53A9EA904C}"/>
              </a:ext>
            </a:extLst>
          </p:cNvPr>
          <p:cNvCxnSpPr>
            <a:cxnSpLocks/>
          </p:cNvCxnSpPr>
          <p:nvPr/>
        </p:nvCxnSpPr>
        <p:spPr>
          <a:xfrm>
            <a:off x="4754957" y="2459289"/>
            <a:ext cx="3474643" cy="0"/>
          </a:xfrm>
          <a:prstGeom prst="line">
            <a:avLst/>
          </a:prstGeom>
          <a:ln w="12700">
            <a:solidFill>
              <a:srgbClr val="0268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CB410F7F-998F-4DCF-8164-0F04A6A5EC89}"/>
              </a:ext>
            </a:extLst>
          </p:cNvPr>
          <p:cNvSpPr txBox="1"/>
          <p:nvPr/>
        </p:nvSpPr>
        <p:spPr>
          <a:xfrm>
            <a:off x="7203365" y="267895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268BD"/>
                </a:solidFill>
                <a:ea typeface="微软雅黑"/>
              </a:rPr>
              <a:t>预期目标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97352FE-0486-41C2-A3BA-65225DCEE06B}"/>
              </a:ext>
            </a:extLst>
          </p:cNvPr>
          <p:cNvSpPr/>
          <p:nvPr/>
        </p:nvSpPr>
        <p:spPr>
          <a:xfrm>
            <a:off x="7203364" y="3879386"/>
            <a:ext cx="3302076" cy="846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请在这里输入详细的文本信息，请在这里输入详细的文本信息，请在这里输入详细的文本信息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2E03372-D783-4C14-A1BE-772FA8D59D9B}"/>
              </a:ext>
            </a:extLst>
          </p:cNvPr>
          <p:cNvCxnSpPr>
            <a:cxnSpLocks/>
          </p:cNvCxnSpPr>
          <p:nvPr/>
        </p:nvCxnSpPr>
        <p:spPr>
          <a:xfrm>
            <a:off x="7269068" y="2459289"/>
            <a:ext cx="1241202" cy="0"/>
          </a:xfrm>
          <a:prstGeom prst="line">
            <a:avLst/>
          </a:prstGeom>
          <a:ln w="63500">
            <a:solidFill>
              <a:srgbClr val="0268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C2F82A22-DD22-41BD-8024-72BFA51B9133}"/>
              </a:ext>
            </a:extLst>
          </p:cNvPr>
          <p:cNvSpPr/>
          <p:nvPr/>
        </p:nvSpPr>
        <p:spPr>
          <a:xfrm>
            <a:off x="7203364" y="5154352"/>
            <a:ext cx="3302076" cy="846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请在这里输入详细的文本信息，请在这里输入详细的文本信息，请在这里输入详细的文本信息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260F6EE-713E-4066-BF5E-896D44897774}"/>
              </a:ext>
            </a:extLst>
          </p:cNvPr>
          <p:cNvSpPr/>
          <p:nvPr/>
        </p:nvSpPr>
        <p:spPr>
          <a:xfrm>
            <a:off x="7203364" y="3516492"/>
            <a:ext cx="877163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dirty="0">
                <a:solidFill>
                  <a:srgbClr val="0268B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目标一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71F7D66-780B-4487-8B54-CA0FE3FA7B86}"/>
              </a:ext>
            </a:extLst>
          </p:cNvPr>
          <p:cNvSpPr/>
          <p:nvPr/>
        </p:nvSpPr>
        <p:spPr>
          <a:xfrm>
            <a:off x="7203364" y="4791459"/>
            <a:ext cx="877163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dirty="0">
                <a:solidFill>
                  <a:srgbClr val="0268B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目标二</a:t>
            </a:r>
          </a:p>
        </p:txBody>
      </p:sp>
    </p:spTree>
    <p:extLst>
      <p:ext uri="{BB962C8B-B14F-4D97-AF65-F5344CB8AC3E}">
        <p14:creationId xmlns:p14="http://schemas.microsoft.com/office/powerpoint/2010/main" val="1693288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>
            <a:extLst>
              <a:ext uri="{FF2B5EF4-FFF2-40B4-BE49-F238E27FC236}">
                <a16:creationId xmlns:a16="http://schemas.microsoft.com/office/drawing/2014/main" id="{61A6D1EF-D29B-4CF5-B7EF-9FD6F0CA188E}"/>
              </a:ext>
            </a:extLst>
          </p:cNvPr>
          <p:cNvSpPr/>
          <p:nvPr/>
        </p:nvSpPr>
        <p:spPr>
          <a:xfrm rot="5400000" flipV="1">
            <a:off x="6695683" y="732005"/>
            <a:ext cx="331366" cy="4064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53CEF32-A582-4857-B8AC-86ABF406A4CB}"/>
              </a:ext>
            </a:extLst>
          </p:cNvPr>
          <p:cNvSpPr/>
          <p:nvPr/>
        </p:nvSpPr>
        <p:spPr>
          <a:xfrm>
            <a:off x="6939280" y="764949"/>
            <a:ext cx="4064000" cy="1534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B304CB-A462-4F80-8C75-364E7E123C42}"/>
              </a:ext>
            </a:extLst>
          </p:cNvPr>
          <p:cNvSpPr txBox="1"/>
          <p:nvPr/>
        </p:nvSpPr>
        <p:spPr>
          <a:xfrm>
            <a:off x="782320" y="73152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268BD"/>
                </a:solidFill>
                <a:ea typeface="微软雅黑"/>
              </a:rPr>
              <a:t>请输入主标题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AD3E29C-D547-43C6-87EC-ABEE41C640EE}"/>
              </a:ext>
            </a:extLst>
          </p:cNvPr>
          <p:cNvSpPr txBox="1"/>
          <p:nvPr/>
        </p:nvSpPr>
        <p:spPr>
          <a:xfrm>
            <a:off x="782320" y="131629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0268BD"/>
                </a:solidFill>
                <a:ea typeface="微软雅黑"/>
              </a:rPr>
              <a:t>请输入副标题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32CA854-89FC-4276-AC2A-F8BFC3901046}"/>
              </a:ext>
            </a:extLst>
          </p:cNvPr>
          <p:cNvSpPr txBox="1"/>
          <p:nvPr/>
        </p:nvSpPr>
        <p:spPr>
          <a:xfrm>
            <a:off x="7203365" y="94533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0268BD"/>
                </a:solidFill>
                <a:ea typeface="微软雅黑"/>
              </a:rPr>
              <a:t>方法及策略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C0A752A-EAD1-47B7-80B5-1C5FB1197079}"/>
              </a:ext>
            </a:extLst>
          </p:cNvPr>
          <p:cNvSpPr/>
          <p:nvPr/>
        </p:nvSpPr>
        <p:spPr>
          <a:xfrm>
            <a:off x="7203364" y="1291909"/>
            <a:ext cx="3302076" cy="846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请在这里输入详细的文本信息，请在这里输入详细的文本信息，请在这里输入详细的文本信息</a:t>
            </a:r>
          </a:p>
        </p:txBody>
      </p:sp>
      <p:sp>
        <p:nvSpPr>
          <p:cNvPr id="11" name="直角三角形 10">
            <a:extLst>
              <a:ext uri="{FF2B5EF4-FFF2-40B4-BE49-F238E27FC236}">
                <a16:creationId xmlns:a16="http://schemas.microsoft.com/office/drawing/2014/main" id="{AA971897-A3AF-4382-B67D-85D7F9A2A2FC}"/>
              </a:ext>
            </a:extLst>
          </p:cNvPr>
          <p:cNvSpPr/>
          <p:nvPr/>
        </p:nvSpPr>
        <p:spPr>
          <a:xfrm rot="5400000" flipV="1">
            <a:off x="596191" y="2844877"/>
            <a:ext cx="331366" cy="4064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003282B-169E-4C12-8194-F1F81CC93331}"/>
              </a:ext>
            </a:extLst>
          </p:cNvPr>
          <p:cNvSpPr/>
          <p:nvPr/>
        </p:nvSpPr>
        <p:spPr>
          <a:xfrm>
            <a:off x="839788" y="2877821"/>
            <a:ext cx="4064000" cy="1534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C98F92C-BD43-46DE-8C39-21FBEDE2713A}"/>
              </a:ext>
            </a:extLst>
          </p:cNvPr>
          <p:cNvSpPr txBox="1"/>
          <p:nvPr/>
        </p:nvSpPr>
        <p:spPr>
          <a:xfrm>
            <a:off x="1103873" y="305820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0268BD"/>
                </a:solidFill>
                <a:ea typeface="微软雅黑"/>
              </a:rPr>
              <a:t>方法及策略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56B70C9-3D86-44BD-90D1-76F8BC88975F}"/>
              </a:ext>
            </a:extLst>
          </p:cNvPr>
          <p:cNvSpPr/>
          <p:nvPr/>
        </p:nvSpPr>
        <p:spPr>
          <a:xfrm>
            <a:off x="1103872" y="3404781"/>
            <a:ext cx="3302076" cy="846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请在这里输入详细的文本信息，请在这里输入详细的文本信息，请在这里输入详细的文本信息</a:t>
            </a:r>
          </a:p>
        </p:txBody>
      </p:sp>
      <p:sp>
        <p:nvSpPr>
          <p:cNvPr id="17" name="直角三角形 16">
            <a:extLst>
              <a:ext uri="{FF2B5EF4-FFF2-40B4-BE49-F238E27FC236}">
                <a16:creationId xmlns:a16="http://schemas.microsoft.com/office/drawing/2014/main" id="{E39601AB-21E4-46E3-A099-82E9C0EBF934}"/>
              </a:ext>
            </a:extLst>
          </p:cNvPr>
          <p:cNvSpPr/>
          <p:nvPr/>
        </p:nvSpPr>
        <p:spPr>
          <a:xfrm rot="5400000" flipV="1">
            <a:off x="6695683" y="4158802"/>
            <a:ext cx="331366" cy="4064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7396DF7-4277-490B-B65D-6B8C2AD3D29A}"/>
              </a:ext>
            </a:extLst>
          </p:cNvPr>
          <p:cNvSpPr/>
          <p:nvPr/>
        </p:nvSpPr>
        <p:spPr>
          <a:xfrm>
            <a:off x="6939280" y="4191746"/>
            <a:ext cx="4064000" cy="1534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1709C08-4A09-4384-AAB7-6C5A024B72EC}"/>
              </a:ext>
            </a:extLst>
          </p:cNvPr>
          <p:cNvSpPr txBox="1"/>
          <p:nvPr/>
        </p:nvSpPr>
        <p:spPr>
          <a:xfrm>
            <a:off x="7203365" y="437212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0268BD"/>
                </a:solidFill>
                <a:ea typeface="微软雅黑"/>
              </a:rPr>
              <a:t>方法及策略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B70BAA5-0C06-44BD-846C-5BBF88671750}"/>
              </a:ext>
            </a:extLst>
          </p:cNvPr>
          <p:cNvSpPr/>
          <p:nvPr/>
        </p:nvSpPr>
        <p:spPr>
          <a:xfrm>
            <a:off x="7203364" y="4718706"/>
            <a:ext cx="3302076" cy="846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请在这里输入详细的文本信息，请在这里输入详细的文本信息，请在这里输入详细的文本信息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FF5C059-AEC9-49AB-99D2-F13BE306549B}"/>
              </a:ext>
            </a:extLst>
          </p:cNvPr>
          <p:cNvSpPr/>
          <p:nvPr/>
        </p:nvSpPr>
        <p:spPr>
          <a:xfrm>
            <a:off x="6579050" y="2589879"/>
            <a:ext cx="715868" cy="146910"/>
          </a:xfrm>
          <a:prstGeom prst="ellipse">
            <a:avLst/>
          </a:prstGeom>
          <a:noFill/>
          <a:ln>
            <a:solidFill>
              <a:schemeClr val="accent1">
                <a:shade val="50000"/>
                <a:alpha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1FA1EDB-4EBA-49BF-B884-7BE7CDF6BF17}"/>
              </a:ext>
            </a:extLst>
          </p:cNvPr>
          <p:cNvSpPr/>
          <p:nvPr/>
        </p:nvSpPr>
        <p:spPr>
          <a:xfrm>
            <a:off x="6725581" y="2619949"/>
            <a:ext cx="422806" cy="86769"/>
          </a:xfrm>
          <a:prstGeom prst="ellipse">
            <a:avLst/>
          </a:prstGeom>
          <a:solidFill>
            <a:srgbClr val="026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lag_350752">
            <a:extLst>
              <a:ext uri="{FF2B5EF4-FFF2-40B4-BE49-F238E27FC236}">
                <a16:creationId xmlns:a16="http://schemas.microsoft.com/office/drawing/2014/main" id="{63A7C9C4-FD51-4C52-9ACA-299397DAFF92}"/>
              </a:ext>
            </a:extLst>
          </p:cNvPr>
          <p:cNvSpPr>
            <a:spLocks noChangeAspect="1"/>
          </p:cNvSpPr>
          <p:nvPr/>
        </p:nvSpPr>
        <p:spPr bwMode="auto">
          <a:xfrm>
            <a:off x="6823528" y="2053649"/>
            <a:ext cx="392274" cy="609685"/>
          </a:xfrm>
          <a:custGeom>
            <a:avLst/>
            <a:gdLst>
              <a:gd name="T0" fmla="*/ 4386 w 4386"/>
              <a:gd name="T1" fmla="*/ 2844 h 6827"/>
              <a:gd name="T2" fmla="*/ 3555 w 4386"/>
              <a:gd name="T3" fmla="*/ 1657 h 6827"/>
              <a:gd name="T4" fmla="*/ 4386 w 4386"/>
              <a:gd name="T5" fmla="*/ 470 h 6827"/>
              <a:gd name="T6" fmla="*/ 892 w 4386"/>
              <a:gd name="T7" fmla="*/ 470 h 6827"/>
              <a:gd name="T8" fmla="*/ 892 w 4386"/>
              <a:gd name="T9" fmla="*/ 221 h 6827"/>
              <a:gd name="T10" fmla="*/ 671 w 4386"/>
              <a:gd name="T11" fmla="*/ 0 h 6827"/>
              <a:gd name="T12" fmla="*/ 449 w 4386"/>
              <a:gd name="T13" fmla="*/ 221 h 6827"/>
              <a:gd name="T14" fmla="*/ 449 w 4386"/>
              <a:gd name="T15" fmla="*/ 6384 h 6827"/>
              <a:gd name="T16" fmla="*/ 222 w 4386"/>
              <a:gd name="T17" fmla="*/ 6384 h 6827"/>
              <a:gd name="T18" fmla="*/ 0 w 4386"/>
              <a:gd name="T19" fmla="*/ 6605 h 6827"/>
              <a:gd name="T20" fmla="*/ 222 w 4386"/>
              <a:gd name="T21" fmla="*/ 6827 h 6827"/>
              <a:gd name="T22" fmla="*/ 1119 w 4386"/>
              <a:gd name="T23" fmla="*/ 6827 h 6827"/>
              <a:gd name="T24" fmla="*/ 1341 w 4386"/>
              <a:gd name="T25" fmla="*/ 6605 h 6827"/>
              <a:gd name="T26" fmla="*/ 1119 w 4386"/>
              <a:gd name="T27" fmla="*/ 6384 h 6827"/>
              <a:gd name="T28" fmla="*/ 892 w 4386"/>
              <a:gd name="T29" fmla="*/ 6384 h 6827"/>
              <a:gd name="T30" fmla="*/ 892 w 4386"/>
              <a:gd name="T31" fmla="*/ 2844 h 6827"/>
              <a:gd name="T32" fmla="*/ 4386 w 4386"/>
              <a:gd name="T33" fmla="*/ 2844 h 6827"/>
              <a:gd name="T34" fmla="*/ 892 w 4386"/>
              <a:gd name="T35" fmla="*/ 1979 h 6827"/>
              <a:gd name="T36" fmla="*/ 1860 w 4386"/>
              <a:gd name="T37" fmla="*/ 1979 h 6827"/>
              <a:gd name="T38" fmla="*/ 2007 w 4386"/>
              <a:gd name="T39" fmla="*/ 2126 h 6827"/>
              <a:gd name="T40" fmla="*/ 1860 w 4386"/>
              <a:gd name="T41" fmla="*/ 2274 h 6827"/>
              <a:gd name="T42" fmla="*/ 892 w 4386"/>
              <a:gd name="T43" fmla="*/ 2274 h 6827"/>
              <a:gd name="T44" fmla="*/ 892 w 4386"/>
              <a:gd name="T45" fmla="*/ 1979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386" h="6827">
                <a:moveTo>
                  <a:pt x="4386" y="2844"/>
                </a:moveTo>
                <a:lnTo>
                  <a:pt x="3555" y="1657"/>
                </a:lnTo>
                <a:lnTo>
                  <a:pt x="4386" y="470"/>
                </a:lnTo>
                <a:lnTo>
                  <a:pt x="892" y="470"/>
                </a:lnTo>
                <a:lnTo>
                  <a:pt x="892" y="221"/>
                </a:lnTo>
                <a:cubicBezTo>
                  <a:pt x="892" y="99"/>
                  <a:pt x="793" y="0"/>
                  <a:pt x="671" y="0"/>
                </a:cubicBezTo>
                <a:cubicBezTo>
                  <a:pt x="548" y="0"/>
                  <a:pt x="449" y="99"/>
                  <a:pt x="449" y="221"/>
                </a:cubicBezTo>
                <a:lnTo>
                  <a:pt x="449" y="6384"/>
                </a:lnTo>
                <a:lnTo>
                  <a:pt x="222" y="6384"/>
                </a:lnTo>
                <a:cubicBezTo>
                  <a:pt x="99" y="6384"/>
                  <a:pt x="0" y="6483"/>
                  <a:pt x="0" y="6605"/>
                </a:cubicBezTo>
                <a:cubicBezTo>
                  <a:pt x="0" y="6728"/>
                  <a:pt x="99" y="6827"/>
                  <a:pt x="222" y="6827"/>
                </a:cubicBezTo>
                <a:lnTo>
                  <a:pt x="1119" y="6827"/>
                </a:lnTo>
                <a:cubicBezTo>
                  <a:pt x="1242" y="6827"/>
                  <a:pt x="1341" y="6728"/>
                  <a:pt x="1341" y="6605"/>
                </a:cubicBezTo>
                <a:cubicBezTo>
                  <a:pt x="1341" y="6483"/>
                  <a:pt x="1242" y="6384"/>
                  <a:pt x="1119" y="6384"/>
                </a:cubicBezTo>
                <a:lnTo>
                  <a:pt x="892" y="6384"/>
                </a:lnTo>
                <a:lnTo>
                  <a:pt x="892" y="2844"/>
                </a:lnTo>
                <a:lnTo>
                  <a:pt x="4386" y="2844"/>
                </a:lnTo>
                <a:close/>
                <a:moveTo>
                  <a:pt x="892" y="1979"/>
                </a:moveTo>
                <a:lnTo>
                  <a:pt x="1860" y="1979"/>
                </a:lnTo>
                <a:cubicBezTo>
                  <a:pt x="1941" y="1979"/>
                  <a:pt x="2007" y="2045"/>
                  <a:pt x="2007" y="2126"/>
                </a:cubicBezTo>
                <a:cubicBezTo>
                  <a:pt x="2007" y="2208"/>
                  <a:pt x="1941" y="2274"/>
                  <a:pt x="1860" y="2274"/>
                </a:cubicBezTo>
                <a:lnTo>
                  <a:pt x="892" y="2274"/>
                </a:lnTo>
                <a:lnTo>
                  <a:pt x="892" y="1979"/>
                </a:lnTo>
                <a:close/>
              </a:path>
            </a:pathLst>
          </a:custGeom>
          <a:solidFill>
            <a:srgbClr val="0268BD"/>
          </a:solidFill>
          <a:ln>
            <a:noFill/>
          </a:ln>
        </p:spPr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35313E01-9C5F-4E1E-9CB2-1357516D8F66}"/>
              </a:ext>
            </a:extLst>
          </p:cNvPr>
          <p:cNvSpPr/>
          <p:nvPr/>
        </p:nvSpPr>
        <p:spPr>
          <a:xfrm>
            <a:off x="4451669" y="4702751"/>
            <a:ext cx="715868" cy="146910"/>
          </a:xfrm>
          <a:prstGeom prst="ellipse">
            <a:avLst/>
          </a:prstGeom>
          <a:noFill/>
          <a:ln>
            <a:solidFill>
              <a:schemeClr val="accent1">
                <a:shade val="50000"/>
                <a:alpha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EA062558-3D63-4535-8595-F3EEBA69E397}"/>
              </a:ext>
            </a:extLst>
          </p:cNvPr>
          <p:cNvSpPr/>
          <p:nvPr/>
        </p:nvSpPr>
        <p:spPr>
          <a:xfrm>
            <a:off x="4598200" y="4732821"/>
            <a:ext cx="422806" cy="86769"/>
          </a:xfrm>
          <a:prstGeom prst="ellipse">
            <a:avLst/>
          </a:prstGeom>
          <a:solidFill>
            <a:srgbClr val="026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lag_350752">
            <a:extLst>
              <a:ext uri="{FF2B5EF4-FFF2-40B4-BE49-F238E27FC236}">
                <a16:creationId xmlns:a16="http://schemas.microsoft.com/office/drawing/2014/main" id="{25C3A9AC-2E18-47B1-91E0-1A94F6C58AF6}"/>
              </a:ext>
            </a:extLst>
          </p:cNvPr>
          <p:cNvSpPr>
            <a:spLocks noChangeAspect="1"/>
          </p:cNvSpPr>
          <p:nvPr/>
        </p:nvSpPr>
        <p:spPr bwMode="auto">
          <a:xfrm>
            <a:off x="4696147" y="4166521"/>
            <a:ext cx="392274" cy="609685"/>
          </a:xfrm>
          <a:custGeom>
            <a:avLst/>
            <a:gdLst>
              <a:gd name="T0" fmla="*/ 4386 w 4386"/>
              <a:gd name="T1" fmla="*/ 2844 h 6827"/>
              <a:gd name="T2" fmla="*/ 3555 w 4386"/>
              <a:gd name="T3" fmla="*/ 1657 h 6827"/>
              <a:gd name="T4" fmla="*/ 4386 w 4386"/>
              <a:gd name="T5" fmla="*/ 470 h 6827"/>
              <a:gd name="T6" fmla="*/ 892 w 4386"/>
              <a:gd name="T7" fmla="*/ 470 h 6827"/>
              <a:gd name="T8" fmla="*/ 892 w 4386"/>
              <a:gd name="T9" fmla="*/ 221 h 6827"/>
              <a:gd name="T10" fmla="*/ 671 w 4386"/>
              <a:gd name="T11" fmla="*/ 0 h 6827"/>
              <a:gd name="T12" fmla="*/ 449 w 4386"/>
              <a:gd name="T13" fmla="*/ 221 h 6827"/>
              <a:gd name="T14" fmla="*/ 449 w 4386"/>
              <a:gd name="T15" fmla="*/ 6384 h 6827"/>
              <a:gd name="T16" fmla="*/ 222 w 4386"/>
              <a:gd name="T17" fmla="*/ 6384 h 6827"/>
              <a:gd name="T18" fmla="*/ 0 w 4386"/>
              <a:gd name="T19" fmla="*/ 6605 h 6827"/>
              <a:gd name="T20" fmla="*/ 222 w 4386"/>
              <a:gd name="T21" fmla="*/ 6827 h 6827"/>
              <a:gd name="T22" fmla="*/ 1119 w 4386"/>
              <a:gd name="T23" fmla="*/ 6827 h 6827"/>
              <a:gd name="T24" fmla="*/ 1341 w 4386"/>
              <a:gd name="T25" fmla="*/ 6605 h 6827"/>
              <a:gd name="T26" fmla="*/ 1119 w 4386"/>
              <a:gd name="T27" fmla="*/ 6384 h 6827"/>
              <a:gd name="T28" fmla="*/ 892 w 4386"/>
              <a:gd name="T29" fmla="*/ 6384 h 6827"/>
              <a:gd name="T30" fmla="*/ 892 w 4386"/>
              <a:gd name="T31" fmla="*/ 2844 h 6827"/>
              <a:gd name="T32" fmla="*/ 4386 w 4386"/>
              <a:gd name="T33" fmla="*/ 2844 h 6827"/>
              <a:gd name="T34" fmla="*/ 892 w 4386"/>
              <a:gd name="T35" fmla="*/ 1979 h 6827"/>
              <a:gd name="T36" fmla="*/ 1860 w 4386"/>
              <a:gd name="T37" fmla="*/ 1979 h 6827"/>
              <a:gd name="T38" fmla="*/ 2007 w 4386"/>
              <a:gd name="T39" fmla="*/ 2126 h 6827"/>
              <a:gd name="T40" fmla="*/ 1860 w 4386"/>
              <a:gd name="T41" fmla="*/ 2274 h 6827"/>
              <a:gd name="T42" fmla="*/ 892 w 4386"/>
              <a:gd name="T43" fmla="*/ 2274 h 6827"/>
              <a:gd name="T44" fmla="*/ 892 w 4386"/>
              <a:gd name="T45" fmla="*/ 1979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386" h="6827">
                <a:moveTo>
                  <a:pt x="4386" y="2844"/>
                </a:moveTo>
                <a:lnTo>
                  <a:pt x="3555" y="1657"/>
                </a:lnTo>
                <a:lnTo>
                  <a:pt x="4386" y="470"/>
                </a:lnTo>
                <a:lnTo>
                  <a:pt x="892" y="470"/>
                </a:lnTo>
                <a:lnTo>
                  <a:pt x="892" y="221"/>
                </a:lnTo>
                <a:cubicBezTo>
                  <a:pt x="892" y="99"/>
                  <a:pt x="793" y="0"/>
                  <a:pt x="671" y="0"/>
                </a:cubicBezTo>
                <a:cubicBezTo>
                  <a:pt x="548" y="0"/>
                  <a:pt x="449" y="99"/>
                  <a:pt x="449" y="221"/>
                </a:cubicBezTo>
                <a:lnTo>
                  <a:pt x="449" y="6384"/>
                </a:lnTo>
                <a:lnTo>
                  <a:pt x="222" y="6384"/>
                </a:lnTo>
                <a:cubicBezTo>
                  <a:pt x="99" y="6384"/>
                  <a:pt x="0" y="6483"/>
                  <a:pt x="0" y="6605"/>
                </a:cubicBezTo>
                <a:cubicBezTo>
                  <a:pt x="0" y="6728"/>
                  <a:pt x="99" y="6827"/>
                  <a:pt x="222" y="6827"/>
                </a:cubicBezTo>
                <a:lnTo>
                  <a:pt x="1119" y="6827"/>
                </a:lnTo>
                <a:cubicBezTo>
                  <a:pt x="1242" y="6827"/>
                  <a:pt x="1341" y="6728"/>
                  <a:pt x="1341" y="6605"/>
                </a:cubicBezTo>
                <a:cubicBezTo>
                  <a:pt x="1341" y="6483"/>
                  <a:pt x="1242" y="6384"/>
                  <a:pt x="1119" y="6384"/>
                </a:cubicBezTo>
                <a:lnTo>
                  <a:pt x="892" y="6384"/>
                </a:lnTo>
                <a:lnTo>
                  <a:pt x="892" y="2844"/>
                </a:lnTo>
                <a:lnTo>
                  <a:pt x="4386" y="2844"/>
                </a:lnTo>
                <a:close/>
                <a:moveTo>
                  <a:pt x="892" y="1979"/>
                </a:moveTo>
                <a:lnTo>
                  <a:pt x="1860" y="1979"/>
                </a:lnTo>
                <a:cubicBezTo>
                  <a:pt x="1941" y="1979"/>
                  <a:pt x="2007" y="2045"/>
                  <a:pt x="2007" y="2126"/>
                </a:cubicBezTo>
                <a:cubicBezTo>
                  <a:pt x="2007" y="2208"/>
                  <a:pt x="1941" y="2274"/>
                  <a:pt x="1860" y="2274"/>
                </a:cubicBezTo>
                <a:lnTo>
                  <a:pt x="892" y="2274"/>
                </a:lnTo>
                <a:lnTo>
                  <a:pt x="892" y="1979"/>
                </a:lnTo>
                <a:close/>
              </a:path>
            </a:pathLst>
          </a:custGeom>
          <a:solidFill>
            <a:srgbClr val="0268BD"/>
          </a:solidFill>
          <a:ln>
            <a:noFill/>
          </a:ln>
        </p:spPr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A344725B-86B1-4214-A9C2-41CCD248A87E}"/>
              </a:ext>
            </a:extLst>
          </p:cNvPr>
          <p:cNvSpPr/>
          <p:nvPr/>
        </p:nvSpPr>
        <p:spPr>
          <a:xfrm>
            <a:off x="6579050" y="6016676"/>
            <a:ext cx="715868" cy="146910"/>
          </a:xfrm>
          <a:prstGeom prst="ellipse">
            <a:avLst/>
          </a:prstGeom>
          <a:noFill/>
          <a:ln>
            <a:solidFill>
              <a:schemeClr val="accent1">
                <a:shade val="50000"/>
                <a:alpha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AB0B356C-A9E9-4942-B113-B3EE94600D8B}"/>
              </a:ext>
            </a:extLst>
          </p:cNvPr>
          <p:cNvSpPr/>
          <p:nvPr/>
        </p:nvSpPr>
        <p:spPr>
          <a:xfrm>
            <a:off x="6725581" y="6046746"/>
            <a:ext cx="422806" cy="86769"/>
          </a:xfrm>
          <a:prstGeom prst="ellipse">
            <a:avLst/>
          </a:prstGeom>
          <a:solidFill>
            <a:srgbClr val="026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lag_350752">
            <a:extLst>
              <a:ext uri="{FF2B5EF4-FFF2-40B4-BE49-F238E27FC236}">
                <a16:creationId xmlns:a16="http://schemas.microsoft.com/office/drawing/2014/main" id="{E50D9ADB-F538-445F-A9CA-557CB5B7D6C7}"/>
              </a:ext>
            </a:extLst>
          </p:cNvPr>
          <p:cNvSpPr>
            <a:spLocks noChangeAspect="1"/>
          </p:cNvSpPr>
          <p:nvPr/>
        </p:nvSpPr>
        <p:spPr bwMode="auto">
          <a:xfrm>
            <a:off x="6823528" y="5480446"/>
            <a:ext cx="392274" cy="609685"/>
          </a:xfrm>
          <a:custGeom>
            <a:avLst/>
            <a:gdLst>
              <a:gd name="T0" fmla="*/ 4386 w 4386"/>
              <a:gd name="T1" fmla="*/ 2844 h 6827"/>
              <a:gd name="T2" fmla="*/ 3555 w 4386"/>
              <a:gd name="T3" fmla="*/ 1657 h 6827"/>
              <a:gd name="T4" fmla="*/ 4386 w 4386"/>
              <a:gd name="T5" fmla="*/ 470 h 6827"/>
              <a:gd name="T6" fmla="*/ 892 w 4386"/>
              <a:gd name="T7" fmla="*/ 470 h 6827"/>
              <a:gd name="T8" fmla="*/ 892 w 4386"/>
              <a:gd name="T9" fmla="*/ 221 h 6827"/>
              <a:gd name="T10" fmla="*/ 671 w 4386"/>
              <a:gd name="T11" fmla="*/ 0 h 6827"/>
              <a:gd name="T12" fmla="*/ 449 w 4386"/>
              <a:gd name="T13" fmla="*/ 221 h 6827"/>
              <a:gd name="T14" fmla="*/ 449 w 4386"/>
              <a:gd name="T15" fmla="*/ 6384 h 6827"/>
              <a:gd name="T16" fmla="*/ 222 w 4386"/>
              <a:gd name="T17" fmla="*/ 6384 h 6827"/>
              <a:gd name="T18" fmla="*/ 0 w 4386"/>
              <a:gd name="T19" fmla="*/ 6605 h 6827"/>
              <a:gd name="T20" fmla="*/ 222 w 4386"/>
              <a:gd name="T21" fmla="*/ 6827 h 6827"/>
              <a:gd name="T22" fmla="*/ 1119 w 4386"/>
              <a:gd name="T23" fmla="*/ 6827 h 6827"/>
              <a:gd name="T24" fmla="*/ 1341 w 4386"/>
              <a:gd name="T25" fmla="*/ 6605 h 6827"/>
              <a:gd name="T26" fmla="*/ 1119 w 4386"/>
              <a:gd name="T27" fmla="*/ 6384 h 6827"/>
              <a:gd name="T28" fmla="*/ 892 w 4386"/>
              <a:gd name="T29" fmla="*/ 6384 h 6827"/>
              <a:gd name="T30" fmla="*/ 892 w 4386"/>
              <a:gd name="T31" fmla="*/ 2844 h 6827"/>
              <a:gd name="T32" fmla="*/ 4386 w 4386"/>
              <a:gd name="T33" fmla="*/ 2844 h 6827"/>
              <a:gd name="T34" fmla="*/ 892 w 4386"/>
              <a:gd name="T35" fmla="*/ 1979 h 6827"/>
              <a:gd name="T36" fmla="*/ 1860 w 4386"/>
              <a:gd name="T37" fmla="*/ 1979 h 6827"/>
              <a:gd name="T38" fmla="*/ 2007 w 4386"/>
              <a:gd name="T39" fmla="*/ 2126 h 6827"/>
              <a:gd name="T40" fmla="*/ 1860 w 4386"/>
              <a:gd name="T41" fmla="*/ 2274 h 6827"/>
              <a:gd name="T42" fmla="*/ 892 w 4386"/>
              <a:gd name="T43" fmla="*/ 2274 h 6827"/>
              <a:gd name="T44" fmla="*/ 892 w 4386"/>
              <a:gd name="T45" fmla="*/ 1979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386" h="6827">
                <a:moveTo>
                  <a:pt x="4386" y="2844"/>
                </a:moveTo>
                <a:lnTo>
                  <a:pt x="3555" y="1657"/>
                </a:lnTo>
                <a:lnTo>
                  <a:pt x="4386" y="470"/>
                </a:lnTo>
                <a:lnTo>
                  <a:pt x="892" y="470"/>
                </a:lnTo>
                <a:lnTo>
                  <a:pt x="892" y="221"/>
                </a:lnTo>
                <a:cubicBezTo>
                  <a:pt x="892" y="99"/>
                  <a:pt x="793" y="0"/>
                  <a:pt x="671" y="0"/>
                </a:cubicBezTo>
                <a:cubicBezTo>
                  <a:pt x="548" y="0"/>
                  <a:pt x="449" y="99"/>
                  <a:pt x="449" y="221"/>
                </a:cubicBezTo>
                <a:lnTo>
                  <a:pt x="449" y="6384"/>
                </a:lnTo>
                <a:lnTo>
                  <a:pt x="222" y="6384"/>
                </a:lnTo>
                <a:cubicBezTo>
                  <a:pt x="99" y="6384"/>
                  <a:pt x="0" y="6483"/>
                  <a:pt x="0" y="6605"/>
                </a:cubicBezTo>
                <a:cubicBezTo>
                  <a:pt x="0" y="6728"/>
                  <a:pt x="99" y="6827"/>
                  <a:pt x="222" y="6827"/>
                </a:cubicBezTo>
                <a:lnTo>
                  <a:pt x="1119" y="6827"/>
                </a:lnTo>
                <a:cubicBezTo>
                  <a:pt x="1242" y="6827"/>
                  <a:pt x="1341" y="6728"/>
                  <a:pt x="1341" y="6605"/>
                </a:cubicBezTo>
                <a:cubicBezTo>
                  <a:pt x="1341" y="6483"/>
                  <a:pt x="1242" y="6384"/>
                  <a:pt x="1119" y="6384"/>
                </a:cubicBezTo>
                <a:lnTo>
                  <a:pt x="892" y="6384"/>
                </a:lnTo>
                <a:lnTo>
                  <a:pt x="892" y="2844"/>
                </a:lnTo>
                <a:lnTo>
                  <a:pt x="4386" y="2844"/>
                </a:lnTo>
                <a:close/>
                <a:moveTo>
                  <a:pt x="892" y="1979"/>
                </a:moveTo>
                <a:lnTo>
                  <a:pt x="1860" y="1979"/>
                </a:lnTo>
                <a:cubicBezTo>
                  <a:pt x="1941" y="1979"/>
                  <a:pt x="2007" y="2045"/>
                  <a:pt x="2007" y="2126"/>
                </a:cubicBezTo>
                <a:cubicBezTo>
                  <a:pt x="2007" y="2208"/>
                  <a:pt x="1941" y="2274"/>
                  <a:pt x="1860" y="2274"/>
                </a:cubicBezTo>
                <a:lnTo>
                  <a:pt x="892" y="2274"/>
                </a:lnTo>
                <a:lnTo>
                  <a:pt x="892" y="1979"/>
                </a:lnTo>
                <a:close/>
              </a:path>
            </a:pathLst>
          </a:custGeom>
          <a:solidFill>
            <a:srgbClr val="0268BD"/>
          </a:solidFill>
          <a:ln>
            <a:noFill/>
          </a:ln>
        </p:spPr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1FE160E9-A8B7-4F80-8C8C-C53ABAB992E4}"/>
              </a:ext>
            </a:extLst>
          </p:cNvPr>
          <p:cNvSpPr/>
          <p:nvPr/>
        </p:nvSpPr>
        <p:spPr>
          <a:xfrm>
            <a:off x="4968240" y="2712720"/>
            <a:ext cx="1813560" cy="2034540"/>
          </a:xfrm>
          <a:custGeom>
            <a:avLst/>
            <a:gdLst>
              <a:gd name="connsiteX0" fmla="*/ 1813560 w 1813560"/>
              <a:gd name="connsiteY0" fmla="*/ 0 h 2034540"/>
              <a:gd name="connsiteX1" fmla="*/ 922020 w 1813560"/>
              <a:gd name="connsiteY1" fmla="*/ 624840 h 2034540"/>
              <a:gd name="connsiteX2" fmla="*/ 777240 w 1813560"/>
              <a:gd name="connsiteY2" fmla="*/ 1318260 h 2034540"/>
              <a:gd name="connsiteX3" fmla="*/ 0 w 1813560"/>
              <a:gd name="connsiteY3" fmla="*/ 2034540 h 203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3560" h="2034540">
                <a:moveTo>
                  <a:pt x="1813560" y="0"/>
                </a:moveTo>
                <a:cubicBezTo>
                  <a:pt x="1454150" y="202565"/>
                  <a:pt x="1094740" y="405130"/>
                  <a:pt x="922020" y="624840"/>
                </a:cubicBezTo>
                <a:cubicBezTo>
                  <a:pt x="749300" y="844550"/>
                  <a:pt x="930910" y="1083310"/>
                  <a:pt x="777240" y="1318260"/>
                </a:cubicBezTo>
                <a:cubicBezTo>
                  <a:pt x="623570" y="1553210"/>
                  <a:pt x="311785" y="1793875"/>
                  <a:pt x="0" y="2034540"/>
                </a:cubicBezTo>
              </a:path>
            </a:pathLst>
          </a:custGeom>
          <a:noFill/>
          <a:ln>
            <a:solidFill>
              <a:srgbClr val="003A7A">
                <a:alpha val="20000"/>
              </a:srgb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662DA316-173B-40A7-BCF7-447CC9041695}"/>
              </a:ext>
            </a:extLst>
          </p:cNvPr>
          <p:cNvSpPr/>
          <p:nvPr/>
        </p:nvSpPr>
        <p:spPr>
          <a:xfrm>
            <a:off x="4861560" y="4800600"/>
            <a:ext cx="1905000" cy="1287780"/>
          </a:xfrm>
          <a:custGeom>
            <a:avLst/>
            <a:gdLst>
              <a:gd name="connsiteX0" fmla="*/ 0 w 2783479"/>
              <a:gd name="connsiteY0" fmla="*/ 0 h 2560320"/>
              <a:gd name="connsiteX1" fmla="*/ 952500 w 2783479"/>
              <a:gd name="connsiteY1" fmla="*/ 251460 h 2560320"/>
              <a:gd name="connsiteX2" fmla="*/ 1036320 w 2783479"/>
              <a:gd name="connsiteY2" fmla="*/ 937260 h 2560320"/>
              <a:gd name="connsiteX3" fmla="*/ 1905000 w 2783479"/>
              <a:gd name="connsiteY3" fmla="*/ 1287780 h 2560320"/>
              <a:gd name="connsiteX4" fmla="*/ 2461260 w 2783479"/>
              <a:gd name="connsiteY4" fmla="*/ 1508760 h 2560320"/>
              <a:gd name="connsiteX5" fmla="*/ 2689860 w 2783479"/>
              <a:gd name="connsiteY5" fmla="*/ 2560320 h 2560320"/>
              <a:gd name="connsiteX0" fmla="*/ 0 w 2461260"/>
              <a:gd name="connsiteY0" fmla="*/ 0 h 1508760"/>
              <a:gd name="connsiteX1" fmla="*/ 952500 w 2461260"/>
              <a:gd name="connsiteY1" fmla="*/ 251460 h 1508760"/>
              <a:gd name="connsiteX2" fmla="*/ 1036320 w 2461260"/>
              <a:gd name="connsiteY2" fmla="*/ 937260 h 1508760"/>
              <a:gd name="connsiteX3" fmla="*/ 1905000 w 2461260"/>
              <a:gd name="connsiteY3" fmla="*/ 1287780 h 1508760"/>
              <a:gd name="connsiteX4" fmla="*/ 2461260 w 2461260"/>
              <a:gd name="connsiteY4" fmla="*/ 1508760 h 1508760"/>
              <a:gd name="connsiteX0" fmla="*/ 0 w 1905000"/>
              <a:gd name="connsiteY0" fmla="*/ 0 h 1287780"/>
              <a:gd name="connsiteX1" fmla="*/ 952500 w 1905000"/>
              <a:gd name="connsiteY1" fmla="*/ 251460 h 1287780"/>
              <a:gd name="connsiteX2" fmla="*/ 1036320 w 1905000"/>
              <a:gd name="connsiteY2" fmla="*/ 937260 h 1287780"/>
              <a:gd name="connsiteX3" fmla="*/ 1905000 w 1905000"/>
              <a:gd name="connsiteY3" fmla="*/ 1287780 h 1287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287780">
                <a:moveTo>
                  <a:pt x="0" y="0"/>
                </a:moveTo>
                <a:cubicBezTo>
                  <a:pt x="389890" y="47625"/>
                  <a:pt x="779780" y="95250"/>
                  <a:pt x="952500" y="251460"/>
                </a:cubicBezTo>
                <a:cubicBezTo>
                  <a:pt x="1125220" y="407670"/>
                  <a:pt x="877570" y="764540"/>
                  <a:pt x="1036320" y="937260"/>
                </a:cubicBezTo>
                <a:cubicBezTo>
                  <a:pt x="1195070" y="1109980"/>
                  <a:pt x="1905000" y="1287780"/>
                  <a:pt x="1905000" y="1287780"/>
                </a:cubicBezTo>
              </a:path>
            </a:pathLst>
          </a:custGeom>
          <a:noFill/>
          <a:ln>
            <a:solidFill>
              <a:srgbClr val="003A7A">
                <a:alpha val="20000"/>
              </a:srgb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3019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2A2B751-4F46-4747-9590-8A76368F7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8A423E3-E143-4159-A928-DBA56A9E03FF}"/>
              </a:ext>
            </a:extLst>
          </p:cNvPr>
          <p:cNvSpPr txBox="1"/>
          <p:nvPr/>
        </p:nvSpPr>
        <p:spPr>
          <a:xfrm>
            <a:off x="748348" y="129730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prstClr val="white"/>
                </a:solidFill>
                <a:ea typeface="微软雅黑"/>
              </a:rPr>
              <a:t>感谢观看</a:t>
            </a:r>
            <a:endParaRPr lang="en-US" altLang="zh-CN" dirty="0">
              <a:solidFill>
                <a:prstClr val="white"/>
              </a:solidFill>
              <a:ea typeface="微软雅黑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E7276FB-EC53-4A06-9418-EA2322D72458}"/>
              </a:ext>
            </a:extLst>
          </p:cNvPr>
          <p:cNvSpPr txBox="1"/>
          <p:nvPr/>
        </p:nvSpPr>
        <p:spPr>
          <a:xfrm>
            <a:off x="748348" y="1753771"/>
            <a:ext cx="38316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prstClr val="white"/>
                </a:solidFill>
                <a:ea typeface="微软雅黑"/>
              </a:rPr>
              <a:t>THANK YOU</a:t>
            </a:r>
            <a:endParaRPr lang="zh-CN" altLang="en-US" sz="4800" b="1" dirty="0">
              <a:solidFill>
                <a:prstClr val="white"/>
              </a:solidFill>
              <a:ea typeface="微软雅黑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DAC5252-ACC7-4ECC-AF63-CC467BC1F16F}"/>
              </a:ext>
            </a:extLst>
          </p:cNvPr>
          <p:cNvSpPr/>
          <p:nvPr/>
        </p:nvSpPr>
        <p:spPr>
          <a:xfrm>
            <a:off x="748348" y="6207760"/>
            <a:ext cx="22610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prstClr val="white"/>
                </a:solidFill>
                <a:ea typeface="微软雅黑"/>
              </a:rPr>
              <a:t>微信公众号 旁门左道</a:t>
            </a:r>
            <a:r>
              <a:rPr lang="en-US" altLang="zh-CN" sz="1200" dirty="0">
                <a:solidFill>
                  <a:prstClr val="white"/>
                </a:solidFill>
                <a:ea typeface="微软雅黑"/>
              </a:rPr>
              <a:t>PPT </a:t>
            </a:r>
            <a:r>
              <a:rPr lang="zh-CN" altLang="en-US" sz="1200" dirty="0">
                <a:solidFill>
                  <a:prstClr val="white"/>
                </a:solidFill>
                <a:ea typeface="微软雅黑"/>
              </a:rPr>
              <a:t>出品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6D4CAE0-83D0-41A9-A06D-F60EF5DB13E2}"/>
              </a:ext>
            </a:extLst>
          </p:cNvPr>
          <p:cNvCxnSpPr>
            <a:cxnSpLocks/>
          </p:cNvCxnSpPr>
          <p:nvPr/>
        </p:nvCxnSpPr>
        <p:spPr>
          <a:xfrm>
            <a:off x="839788" y="6106160"/>
            <a:ext cx="2032000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630932352"/>
      </p:ext>
    </p:extLst>
  </p:cSld>
  <p:clrMapOvr>
    <a:masterClrMapping/>
  </p:clrMapOvr>
</p:sld>
</file>

<file path=ppt/theme/theme1.xml><?xml version="1.0" encoding="utf-8"?>
<a:theme xmlns:a="http://schemas.openxmlformats.org/drawingml/2006/main" name="推广方案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模板标准">
      <a:majorFont>
        <a:latin typeface="Arial Black"/>
        <a:ea typeface="思源黑体 Heavy"/>
        <a:cs typeface=""/>
      </a:majorFont>
      <a:minorFont>
        <a:latin typeface="Arial"/>
        <a:ea typeface="思源黑体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solidFill>
            <a:srgbClr val="003A7A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381</Words>
  <Application>Microsoft Office PowerPoint</Application>
  <PresentationFormat>宽屏</PresentationFormat>
  <Paragraphs>53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2" baseType="lpstr">
      <vt:lpstr>思源黑体 CN Bold</vt:lpstr>
      <vt:lpstr>微软雅黑</vt:lpstr>
      <vt:lpstr>Arial</vt:lpstr>
      <vt:lpstr>Arial Black</vt:lpstr>
      <vt:lpstr>推广方案主题​​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 h</dc:creator>
  <cp:lastModifiedBy>邵 云蛟</cp:lastModifiedBy>
  <cp:revision>15</cp:revision>
  <dcterms:created xsi:type="dcterms:W3CDTF">2019-05-13T02:24:35Z</dcterms:created>
  <dcterms:modified xsi:type="dcterms:W3CDTF">2019-05-16T05:11:27Z</dcterms:modified>
</cp:coreProperties>
</file>